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1" r:id="rId3"/>
    <p:sldId id="256" r:id="rId4"/>
    <p:sldId id="262" r:id="rId5"/>
    <p:sldId id="257" r:id="rId6"/>
    <p:sldId id="263" r:id="rId7"/>
    <p:sldId id="258" r:id="rId8"/>
    <p:sldId id="264" r:id="rId9"/>
    <p:sldId id="260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2196-F2E0-4B09-8878-EB579BEE8206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FBD-D378-493C-BE90-C0FA912E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9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2196-F2E0-4B09-8878-EB579BEE8206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FBD-D378-493C-BE90-C0FA912E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4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2196-F2E0-4B09-8878-EB579BEE8206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FBD-D378-493C-BE90-C0FA912E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0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"/>
            <a:ext cx="7317105" cy="6858001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617380" y="685802"/>
            <a:ext cx="3963432" cy="4724399"/>
          </a:xfrm>
        </p:spPr>
        <p:txBody>
          <a:bodyPr>
            <a:normAutofit/>
          </a:bodyPr>
          <a:lstStyle>
            <a:lvl1pPr algn="r" latinLnBrk="0">
              <a:defRPr lang="ar-SA" sz="4800"/>
            </a:lvl1pPr>
          </a:lstStyle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617380" y="5410200"/>
            <a:ext cx="3963432" cy="7620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ar-SA" sz="2400">
                <a:solidFill>
                  <a:schemeClr val="tx1"/>
                </a:solidFill>
              </a:defRPr>
            </a:lvl1pPr>
            <a:lvl2pPr marL="457200" indent="0" algn="r" latinLnBrk="0">
              <a:buNone/>
              <a:defRPr lang="ar-SA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ar-SA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ar-SA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ar-SA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ar-SA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ar-SA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ar-SA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ar-SA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rtl="1"/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81C93FC7-9D1A-468B-98DB-D1E8D74418D9}" type="datetimeFigureOut">
              <a:pPr algn="r" rtl="1"/>
              <a:t>26/04/2016</a:t>
            </a:fld>
            <a:endParaRPr lang="ar-SA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pPr algn="r"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938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lvl5pPr algn="r" latinLnBrk="0">
              <a:defRPr lang="ar-SA"/>
            </a:lvl5pPr>
            <a:lvl6pPr algn="r" latinLnBrk="0">
              <a:defRPr lang="ar-SA"/>
            </a:lvl6pPr>
            <a:lvl7pPr algn="r" latinLnBrk="0">
              <a:defRPr lang="ar-SA"/>
            </a:lvl7pPr>
            <a:lvl8pPr algn="r" latinLnBrk="0">
              <a:defRPr lang="ar-SA"/>
            </a:lvl8pPr>
            <a:lvl9pPr algn="r" latinLnBrk="0">
              <a:defRPr lang="ar-SA"/>
            </a:lvl9pPr>
          </a:lstStyle>
          <a:p>
            <a:pPr lvl="0" algn="r" rtl="1"/>
            <a:r>
              <a:rPr lang="ar-SA"/>
              <a:t>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81C93FC7-9D1A-468B-98DB-D1E8D74418D9}" type="datetimeFigureOut">
              <a:t>26/04/2016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A3F31473-23EB-4724-8B59-FE6D21D89FA4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208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341901" y="2590800"/>
            <a:ext cx="8231743" cy="2819400"/>
          </a:xfrm>
        </p:spPr>
        <p:txBody>
          <a:bodyPr anchor="b">
            <a:normAutofit/>
          </a:bodyPr>
          <a:lstStyle>
            <a:lvl1pPr algn="r" latinLnBrk="0">
              <a:defRPr lang="ar-SA" sz="4800" b="0" cap="none" baseline="0"/>
            </a:lvl1pPr>
          </a:lstStyle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340312" y="5410200"/>
            <a:ext cx="8233331" cy="762000"/>
          </a:xfrm>
        </p:spPr>
        <p:txBody>
          <a:bodyPr anchor="t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ar-SA" sz="2400">
                <a:solidFill>
                  <a:schemeClr val="tx1"/>
                </a:solidFill>
              </a:defRPr>
            </a:lvl1pPr>
            <a:lvl2pPr marL="457200" indent="0" algn="r" latinLnBrk="0">
              <a:buNone/>
              <a:defRPr lang="ar-SA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ar-SA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ar-SA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ar-SA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ar-SA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ar-SA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ar-SA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ar-SA"/>
              <a:t>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81C93FC7-9D1A-468B-98DB-D1E8D74418D9}" type="datetimeFigureOut">
              <a:pPr algn="r" rtl="1"/>
              <a:t>26/04/2016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pPr algn="r"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94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294150" y="685800"/>
            <a:ext cx="5030510" cy="4191000"/>
          </a:xfrm>
        </p:spPr>
        <p:txBody>
          <a:bodyPr/>
          <a:lstStyle>
            <a:lvl1pPr algn="r" latinLnBrk="0">
              <a:defRPr lang="ar-SA" sz="2800"/>
            </a:lvl1pPr>
            <a:lvl2pPr algn="r" latinLnBrk="0">
              <a:defRPr lang="ar-SA" sz="2400"/>
            </a:lvl2pPr>
            <a:lvl3pPr algn="r" latinLnBrk="0">
              <a:defRPr lang="ar-SA" sz="2000"/>
            </a:lvl3pPr>
            <a:lvl4pPr algn="r" latinLnBrk="0">
              <a:defRPr lang="ar-SA" sz="1800"/>
            </a:lvl4pPr>
            <a:lvl5pPr algn="r" latinLnBrk="0">
              <a:defRPr lang="ar-SA" sz="1800"/>
            </a:lvl5pPr>
            <a:lvl6pPr algn="r" latinLnBrk="0">
              <a:defRPr lang="ar-SA" sz="1800"/>
            </a:lvl6pPr>
            <a:lvl7pPr algn="r" latinLnBrk="0">
              <a:defRPr lang="ar-SA" sz="1800"/>
            </a:lvl7pPr>
            <a:lvl8pPr algn="r" latinLnBrk="0">
              <a:defRPr lang="ar-SA" sz="1800"/>
            </a:lvl8pPr>
            <a:lvl9pPr algn="r" latinLnBrk="0">
              <a:defRPr lang="ar-SA" sz="1800"/>
            </a:lvl9pPr>
          </a:lstStyle>
          <a:p>
            <a:pPr lvl="0" algn="r" rtl="1"/>
            <a:r>
              <a:rPr lang="ar-SA"/>
              <a:t>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553321" y="685800"/>
            <a:ext cx="5030509" cy="4191000"/>
          </a:xfrm>
        </p:spPr>
        <p:txBody>
          <a:bodyPr/>
          <a:lstStyle>
            <a:lvl1pPr algn="r" latinLnBrk="0">
              <a:defRPr lang="ar-SA" sz="2800"/>
            </a:lvl1pPr>
            <a:lvl2pPr algn="r" latinLnBrk="0">
              <a:defRPr lang="ar-SA" sz="2400"/>
            </a:lvl2pPr>
            <a:lvl3pPr algn="r" latinLnBrk="0">
              <a:defRPr lang="ar-SA" sz="2000"/>
            </a:lvl3pPr>
            <a:lvl4pPr algn="r" latinLnBrk="0">
              <a:defRPr lang="ar-SA" sz="1800"/>
            </a:lvl4pPr>
            <a:lvl5pPr algn="r" latinLnBrk="0">
              <a:defRPr lang="ar-SA" sz="1800"/>
            </a:lvl5pPr>
            <a:lvl6pPr algn="r" latinLnBrk="0">
              <a:defRPr lang="ar-SA" sz="1800"/>
            </a:lvl6pPr>
            <a:lvl7pPr algn="r" latinLnBrk="0">
              <a:defRPr lang="ar-SA" sz="1800"/>
            </a:lvl7pPr>
            <a:lvl8pPr algn="r" latinLnBrk="0">
              <a:defRPr lang="ar-SA" sz="1800"/>
            </a:lvl8pPr>
            <a:lvl9pPr algn="r" latinLnBrk="0">
              <a:defRPr lang="ar-SA" sz="1800"/>
            </a:lvl9pPr>
          </a:lstStyle>
          <a:p>
            <a:pPr lvl="0" algn="r" rtl="1"/>
            <a:r>
              <a:rPr lang="ar-SA"/>
              <a:t>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81C93FC7-9D1A-468B-98DB-D1E8D74418D9}" type="datetimeFigureOut">
              <a:t>26/04/2016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A3F31473-23EB-4724-8B59-FE6D21D89FA4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843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10974230" cy="1066800"/>
          </a:xfrm>
        </p:spPr>
        <p:txBody>
          <a:bodyPr/>
          <a:lstStyle>
            <a:lvl1pPr algn="r" latinLnBrk="0">
              <a:defRPr lang="ar-SA"/>
            </a:lvl1pPr>
          </a:lstStyle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4001" y="685800"/>
            <a:ext cx="5030510" cy="990600"/>
          </a:xfrm>
        </p:spPr>
        <p:txBody>
          <a:bodyPr anchor="ctr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ar-SA" sz="3200" b="0"/>
            </a:lvl1pPr>
            <a:lvl2pPr marL="457200" indent="0" algn="r" latinLnBrk="0">
              <a:buNone/>
              <a:defRPr lang="ar-SA" sz="2000" b="1"/>
            </a:lvl2pPr>
            <a:lvl3pPr marL="914400" indent="0" algn="r" latinLnBrk="0">
              <a:buNone/>
              <a:defRPr lang="ar-SA" sz="1800" b="1"/>
            </a:lvl3pPr>
            <a:lvl4pPr marL="1371600" indent="0" algn="r" latinLnBrk="0">
              <a:buNone/>
              <a:defRPr lang="ar-SA" sz="1600" b="1"/>
            </a:lvl4pPr>
            <a:lvl5pPr marL="1828800" indent="0" algn="r" latinLnBrk="0">
              <a:buNone/>
              <a:defRPr lang="ar-SA" sz="1600" b="1"/>
            </a:lvl5pPr>
            <a:lvl6pPr marL="2286000" indent="0" algn="r" latinLnBrk="0">
              <a:buNone/>
              <a:defRPr lang="ar-SA" sz="1600" b="1"/>
            </a:lvl6pPr>
            <a:lvl7pPr marL="2743200" indent="0" algn="r" latinLnBrk="0">
              <a:buNone/>
              <a:defRPr lang="ar-SA" sz="1600" b="1"/>
            </a:lvl7pPr>
            <a:lvl8pPr marL="3200400" indent="0" algn="r" latinLnBrk="0">
              <a:buNone/>
              <a:defRPr lang="ar-SA" sz="1600" b="1"/>
            </a:lvl8pPr>
            <a:lvl9pPr marL="3657600" indent="0" algn="r" latinLnBrk="0">
              <a:buNone/>
              <a:defRPr lang="ar-SA" sz="1600" b="1"/>
            </a:lvl9pPr>
          </a:lstStyle>
          <a:p>
            <a:pPr lvl="0" algn="r" rtl="1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294001" y="1676400"/>
            <a:ext cx="5030510" cy="3200400"/>
          </a:xfrm>
        </p:spPr>
        <p:txBody>
          <a:bodyPr/>
          <a:lstStyle>
            <a:lvl1pPr algn="r" latinLnBrk="0">
              <a:defRPr lang="ar-SA" sz="2400"/>
            </a:lvl1pPr>
            <a:lvl2pPr algn="r" latinLnBrk="0">
              <a:defRPr lang="ar-SA" sz="2000"/>
            </a:lvl2pPr>
            <a:lvl3pPr algn="r" latinLnBrk="0">
              <a:defRPr lang="ar-SA" sz="1800"/>
            </a:lvl3pPr>
            <a:lvl4pPr algn="r" latinLnBrk="0">
              <a:defRPr lang="ar-SA" sz="1600"/>
            </a:lvl4pPr>
            <a:lvl5pPr algn="r" latinLnBrk="0">
              <a:defRPr lang="ar-SA" sz="1600"/>
            </a:lvl5pPr>
            <a:lvl6pPr algn="r" latinLnBrk="0">
              <a:defRPr lang="ar-SA" sz="1600"/>
            </a:lvl6pPr>
            <a:lvl7pPr algn="r" latinLnBrk="0">
              <a:defRPr lang="ar-SA" sz="1600"/>
            </a:lvl7pPr>
            <a:lvl8pPr algn="r" latinLnBrk="0">
              <a:defRPr lang="ar-SA" sz="1600"/>
            </a:lvl8pPr>
            <a:lvl9pPr algn="r" latinLnBrk="0">
              <a:defRPr lang="ar-SA" sz="1600"/>
            </a:lvl9pPr>
          </a:lstStyle>
          <a:p>
            <a:pPr lvl="0" algn="r" rtl="1"/>
            <a:r>
              <a:rPr lang="ar-SA"/>
              <a:t>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553320" y="685800"/>
            <a:ext cx="5030510" cy="990600"/>
          </a:xfrm>
        </p:spPr>
        <p:txBody>
          <a:bodyPr anchor="ctr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ar-SA" sz="3200" b="0"/>
            </a:lvl1pPr>
            <a:lvl2pPr marL="457200" indent="0" algn="r" latinLnBrk="0">
              <a:buNone/>
              <a:defRPr lang="ar-SA" sz="2000" b="1"/>
            </a:lvl2pPr>
            <a:lvl3pPr marL="914400" indent="0" algn="r" latinLnBrk="0">
              <a:buNone/>
              <a:defRPr lang="ar-SA" sz="1800" b="1"/>
            </a:lvl3pPr>
            <a:lvl4pPr marL="1371600" indent="0" algn="r" latinLnBrk="0">
              <a:buNone/>
              <a:defRPr lang="ar-SA" sz="1600" b="1"/>
            </a:lvl4pPr>
            <a:lvl5pPr marL="1828800" indent="0" algn="r" latinLnBrk="0">
              <a:buNone/>
              <a:defRPr lang="ar-SA" sz="1600" b="1"/>
            </a:lvl5pPr>
            <a:lvl6pPr marL="2286000" indent="0" algn="r" latinLnBrk="0">
              <a:buNone/>
              <a:defRPr lang="ar-SA" sz="1600" b="1"/>
            </a:lvl6pPr>
            <a:lvl7pPr marL="2743200" indent="0" algn="r" latinLnBrk="0">
              <a:buNone/>
              <a:defRPr lang="ar-SA" sz="1600" b="1"/>
            </a:lvl7pPr>
            <a:lvl8pPr marL="3200400" indent="0" algn="r" latinLnBrk="0">
              <a:buNone/>
              <a:defRPr lang="ar-SA" sz="1600" b="1"/>
            </a:lvl8pPr>
            <a:lvl9pPr marL="3657600" indent="0" algn="r" latinLnBrk="0">
              <a:buNone/>
              <a:defRPr lang="ar-SA" sz="1600" b="1"/>
            </a:lvl9pPr>
          </a:lstStyle>
          <a:p>
            <a:pPr lvl="0" algn="r" rtl="1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551731" y="1676400"/>
            <a:ext cx="5030510" cy="3200400"/>
          </a:xfrm>
        </p:spPr>
        <p:txBody>
          <a:bodyPr/>
          <a:lstStyle>
            <a:lvl1pPr algn="r" latinLnBrk="0">
              <a:defRPr lang="ar-SA" sz="2400"/>
            </a:lvl1pPr>
            <a:lvl2pPr algn="r" latinLnBrk="0">
              <a:defRPr lang="ar-SA" sz="2000"/>
            </a:lvl2pPr>
            <a:lvl3pPr algn="r" latinLnBrk="0">
              <a:defRPr lang="ar-SA" sz="1800"/>
            </a:lvl3pPr>
            <a:lvl4pPr algn="r" latinLnBrk="0">
              <a:defRPr lang="ar-SA" sz="1600"/>
            </a:lvl4pPr>
            <a:lvl5pPr algn="r" latinLnBrk="0">
              <a:defRPr lang="ar-SA" sz="1600"/>
            </a:lvl5pPr>
            <a:lvl6pPr algn="r" latinLnBrk="0">
              <a:defRPr lang="ar-SA" sz="1600"/>
            </a:lvl6pPr>
            <a:lvl7pPr algn="r" latinLnBrk="0">
              <a:defRPr lang="ar-SA" sz="1600"/>
            </a:lvl7pPr>
            <a:lvl8pPr algn="r" latinLnBrk="0">
              <a:defRPr lang="ar-SA" sz="1600"/>
            </a:lvl8pPr>
            <a:lvl9pPr algn="r" latinLnBrk="0">
              <a:defRPr lang="ar-SA" sz="1600"/>
            </a:lvl9pPr>
          </a:lstStyle>
          <a:p>
            <a:pPr lvl="0" algn="r" rtl="1"/>
            <a:r>
              <a:rPr lang="ar-SA"/>
              <a:t>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81C93FC7-9D1A-468B-98DB-D1E8D74418D9}" type="datetimeFigureOut">
              <a:t>26/04/2016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A3F31473-23EB-4724-8B59-FE6D21D89FA4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56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81C93FC7-9D1A-468B-98DB-D1E8D74418D9}" type="datetimeFigureOut">
              <a:t>26/04/2016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A3F31473-23EB-4724-8B59-FE6D21D89FA4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36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81C93FC7-9D1A-468B-98DB-D1E8D74418D9}" type="datetimeFigureOut">
              <a:t>26/04/2016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A3F31473-23EB-4724-8B59-FE6D21D89FA4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758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17196" y="685800"/>
            <a:ext cx="3963432" cy="4724400"/>
          </a:xfrm>
        </p:spPr>
        <p:txBody>
          <a:bodyPr anchor="b">
            <a:noAutofit/>
          </a:bodyPr>
          <a:lstStyle>
            <a:lvl1pPr algn="r" latinLnBrk="0">
              <a:defRPr lang="ar-SA" sz="3600" b="0"/>
            </a:lvl1pPr>
          </a:lstStyle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685800"/>
            <a:ext cx="6705917" cy="5486400"/>
          </a:xfrm>
        </p:spPr>
        <p:txBody>
          <a:bodyPr>
            <a:normAutofit/>
          </a:bodyPr>
          <a:lstStyle>
            <a:lvl1pPr algn="r" latinLnBrk="0">
              <a:defRPr lang="ar-SA" sz="2800"/>
            </a:lvl1pPr>
            <a:lvl2pPr algn="r" latinLnBrk="0">
              <a:defRPr lang="ar-SA" sz="2400"/>
            </a:lvl2pPr>
            <a:lvl3pPr algn="r" latinLnBrk="0">
              <a:defRPr lang="ar-SA" sz="2000"/>
            </a:lvl3pPr>
            <a:lvl4pPr algn="r" latinLnBrk="0">
              <a:defRPr lang="ar-SA" sz="1800"/>
            </a:lvl4pPr>
            <a:lvl5pPr algn="r" latinLnBrk="0">
              <a:defRPr lang="ar-SA" sz="1800"/>
            </a:lvl5pPr>
            <a:lvl6pPr algn="r" latinLnBrk="0">
              <a:defRPr lang="ar-SA" sz="1800" baseline="0"/>
            </a:lvl6pPr>
            <a:lvl7pPr algn="r" latinLnBrk="0">
              <a:defRPr lang="ar-SA" sz="1800" baseline="0"/>
            </a:lvl7pPr>
            <a:lvl8pPr algn="r" latinLnBrk="0">
              <a:defRPr lang="ar-SA" sz="1800" baseline="0"/>
            </a:lvl8pPr>
            <a:lvl9pPr algn="r" latinLnBrk="0">
              <a:defRPr lang="ar-SA" sz="1800" baseline="0"/>
            </a:lvl9pPr>
          </a:lstStyle>
          <a:p>
            <a:pPr lvl="0" algn="r" rtl="1"/>
            <a:r>
              <a:rPr lang="ar-SA"/>
              <a:t>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617195" y="5410200"/>
            <a:ext cx="3963432" cy="7620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ar-SA" sz="2000"/>
            </a:lvl1pPr>
            <a:lvl2pPr marL="457200" indent="0" algn="r" latinLnBrk="0">
              <a:buNone/>
              <a:defRPr lang="ar-SA" sz="1200"/>
            </a:lvl2pPr>
            <a:lvl3pPr marL="914400" indent="0" algn="r" latinLnBrk="0">
              <a:buNone/>
              <a:defRPr lang="ar-SA" sz="1000"/>
            </a:lvl3pPr>
            <a:lvl4pPr marL="1371600" indent="0" algn="r" latinLnBrk="0">
              <a:buNone/>
              <a:defRPr lang="ar-SA" sz="900"/>
            </a:lvl4pPr>
            <a:lvl5pPr marL="1828800" indent="0" algn="r" latinLnBrk="0">
              <a:buNone/>
              <a:defRPr lang="ar-SA" sz="900"/>
            </a:lvl5pPr>
            <a:lvl6pPr marL="2286000" indent="0" algn="r" latinLnBrk="0">
              <a:buNone/>
              <a:defRPr lang="ar-SA" sz="900"/>
            </a:lvl6pPr>
            <a:lvl7pPr marL="2743200" indent="0" algn="r" latinLnBrk="0">
              <a:buNone/>
              <a:defRPr lang="ar-SA" sz="900"/>
            </a:lvl7pPr>
            <a:lvl8pPr marL="3200400" indent="0" algn="r" latinLnBrk="0">
              <a:buNone/>
              <a:defRPr lang="ar-SA" sz="900"/>
            </a:lvl8pPr>
            <a:lvl9pPr marL="3657600" indent="0" algn="r" latinLnBrk="0">
              <a:buNone/>
              <a:defRPr lang="ar-SA" sz="900"/>
            </a:lvl9pPr>
          </a:lstStyle>
          <a:p>
            <a:pPr lvl="0" algn="r" rtl="1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81C93FC7-9D1A-468B-98DB-D1E8D74418D9}" type="datetimeFigureOut">
              <a:t>26/04/2016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A3F31473-23EB-4724-8B59-FE6D21D89FA4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41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2196-F2E0-4B09-8878-EB579BEE8206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FBD-D378-493C-BE90-C0FA912E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3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17197" y="685800"/>
            <a:ext cx="3963432" cy="4724400"/>
          </a:xfrm>
        </p:spPr>
        <p:txBody>
          <a:bodyPr anchor="b">
            <a:normAutofit/>
          </a:bodyPr>
          <a:lstStyle>
            <a:lvl1pPr algn="r" latinLnBrk="0">
              <a:defRPr lang="ar-SA" sz="3600" b="0"/>
            </a:lvl1pPr>
          </a:lstStyle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09600" y="685800"/>
            <a:ext cx="6707347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r" latinLnBrk="0">
              <a:buNone/>
              <a:defRPr lang="ar-SA" sz="3200"/>
            </a:lvl1pPr>
            <a:lvl2pPr marL="457200" indent="0" algn="r" latinLnBrk="0">
              <a:buNone/>
              <a:defRPr lang="ar-SA" sz="2800"/>
            </a:lvl2pPr>
            <a:lvl3pPr marL="914400" indent="0" algn="r" latinLnBrk="0">
              <a:buNone/>
              <a:defRPr lang="ar-SA" sz="2400"/>
            </a:lvl3pPr>
            <a:lvl4pPr marL="1371600" indent="0" algn="r" latinLnBrk="0">
              <a:buNone/>
              <a:defRPr lang="ar-SA" sz="2000"/>
            </a:lvl4pPr>
            <a:lvl5pPr marL="1828800" indent="0" algn="r" latinLnBrk="0">
              <a:buNone/>
              <a:defRPr lang="ar-SA" sz="2000"/>
            </a:lvl5pPr>
            <a:lvl6pPr marL="2286000" indent="0" algn="r" latinLnBrk="0">
              <a:buNone/>
              <a:defRPr lang="ar-SA" sz="2000"/>
            </a:lvl6pPr>
            <a:lvl7pPr marL="2743200" indent="0" algn="r" latinLnBrk="0">
              <a:buNone/>
              <a:defRPr lang="ar-SA" sz="2000"/>
            </a:lvl7pPr>
            <a:lvl8pPr marL="3200400" indent="0" algn="r" latinLnBrk="0">
              <a:buNone/>
              <a:defRPr lang="ar-SA" sz="2000"/>
            </a:lvl8pPr>
            <a:lvl9pPr marL="3657600" indent="0" algn="r" latinLnBrk="0">
              <a:buNone/>
              <a:defRPr lang="ar-SA" sz="2000"/>
            </a:lvl9pPr>
          </a:lstStyle>
          <a:p>
            <a:pPr algn="r" rtl="1"/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617196" y="5410200"/>
            <a:ext cx="3963432" cy="7620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ar-SA" sz="2000">
                <a:solidFill>
                  <a:schemeClr val="tx1"/>
                </a:solidFill>
              </a:defRPr>
            </a:lvl1pPr>
            <a:lvl2pPr marL="457200" indent="0" algn="r" latinLnBrk="0">
              <a:buNone/>
              <a:defRPr lang="ar-SA" sz="1200"/>
            </a:lvl2pPr>
            <a:lvl3pPr marL="914400" indent="0" algn="r" latinLnBrk="0">
              <a:buNone/>
              <a:defRPr lang="ar-SA" sz="1000"/>
            </a:lvl3pPr>
            <a:lvl4pPr marL="1371600" indent="0" algn="r" latinLnBrk="0">
              <a:buNone/>
              <a:defRPr lang="ar-SA" sz="900"/>
            </a:lvl4pPr>
            <a:lvl5pPr marL="1828800" indent="0" algn="r" latinLnBrk="0">
              <a:buNone/>
              <a:defRPr lang="ar-SA" sz="900"/>
            </a:lvl5pPr>
            <a:lvl6pPr marL="2286000" indent="0" algn="r" latinLnBrk="0">
              <a:buNone/>
              <a:defRPr lang="ar-SA" sz="900"/>
            </a:lvl6pPr>
            <a:lvl7pPr marL="2743200" indent="0" algn="r" latinLnBrk="0">
              <a:buNone/>
              <a:defRPr lang="ar-SA" sz="900"/>
            </a:lvl7pPr>
            <a:lvl8pPr marL="3200400" indent="0" algn="r" latinLnBrk="0">
              <a:buNone/>
              <a:defRPr lang="ar-SA" sz="900"/>
            </a:lvl8pPr>
            <a:lvl9pPr marL="3657600" indent="0" algn="r" latinLnBrk="0">
              <a:buNone/>
              <a:defRPr lang="ar-SA" sz="900"/>
            </a:lvl9pPr>
          </a:lstStyle>
          <a:p>
            <a:pPr lvl="0" algn="r" rtl="1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81C93FC7-9D1A-468B-98DB-D1E8D74418D9}" type="datetimeFigureOut">
              <a:t>26/04/2016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A3F31473-23EB-4724-8B59-FE6D21D89FA4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71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algn="r" latinLnBrk="0">
              <a:defRPr lang="ar-SA"/>
            </a:lvl5pPr>
            <a:lvl6pPr algn="r" latinLnBrk="0">
              <a:defRPr lang="ar-SA"/>
            </a:lvl6pPr>
            <a:lvl7pPr algn="r" latinLnBrk="0">
              <a:defRPr lang="ar-SA"/>
            </a:lvl7pPr>
            <a:lvl8pPr algn="r" latinLnBrk="0">
              <a:defRPr lang="ar-SA" baseline="0"/>
            </a:lvl8pPr>
            <a:lvl9pPr algn="r" latinLnBrk="0">
              <a:defRPr lang="ar-SA" baseline="0"/>
            </a:lvl9pPr>
          </a:lstStyle>
          <a:p>
            <a:pPr lvl="0" algn="r" rtl="1"/>
            <a:r>
              <a:rPr lang="ar-SA"/>
              <a:t>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81C93FC7-9D1A-468B-98DB-D1E8D74418D9}" type="datetimeFigureOut">
              <a:t>26/04/2016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A3F31473-23EB-4724-8B59-FE6D21D89FA4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27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0288092" y="685800"/>
            <a:ext cx="1295738" cy="5486400"/>
          </a:xfrm>
        </p:spPr>
        <p:txBody>
          <a:bodyPr vert="eaVert"/>
          <a:lstStyle/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العمودي 2"/>
          <p:cNvSpPr>
            <a:spLocks noGrp="1"/>
          </p:cNvSpPr>
          <p:nvPr>
            <p:ph type="body" orient="vert" idx="1"/>
          </p:nvPr>
        </p:nvSpPr>
        <p:spPr>
          <a:xfrm>
            <a:off x="608171" y="685800"/>
            <a:ext cx="9476721" cy="5486400"/>
          </a:xfrm>
        </p:spPr>
        <p:txBody>
          <a:bodyPr vert="eaVert"/>
          <a:lstStyle>
            <a:lvl5pPr algn="r" latinLnBrk="0">
              <a:defRPr lang="ar-SA"/>
            </a:lvl5pPr>
            <a:lvl6pPr algn="r" latinLnBrk="0">
              <a:defRPr lang="ar-SA"/>
            </a:lvl6pPr>
            <a:lvl7pPr algn="r" latinLnBrk="0">
              <a:defRPr lang="ar-SA"/>
            </a:lvl7pPr>
            <a:lvl8pPr algn="r" latinLnBrk="0">
              <a:defRPr lang="ar-SA" baseline="0"/>
            </a:lvl8pPr>
            <a:lvl9pPr algn="r" latinLnBrk="0">
              <a:defRPr lang="ar-SA" baseline="0"/>
            </a:lvl9pPr>
          </a:lstStyle>
          <a:p>
            <a:pPr lvl="0" algn="r" rtl="1"/>
            <a:r>
              <a:rPr lang="ar-SA"/>
              <a:t>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81C93FC7-9D1A-468B-98DB-D1E8D74418D9}" type="datetimeFigureOut">
              <a:t>26/04/2016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A3F31473-23EB-4724-8B59-FE6D21D89FA4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635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2196-F2E0-4B09-8878-EB579BEE8206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FBD-D378-493C-BE90-C0FA912E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3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2196-F2E0-4B09-8878-EB579BEE8206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FBD-D378-493C-BE90-C0FA912E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0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2196-F2E0-4B09-8878-EB579BEE8206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FBD-D378-493C-BE90-C0FA912E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8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2196-F2E0-4B09-8878-EB579BEE8206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FBD-D378-493C-BE90-C0FA912E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6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2196-F2E0-4B09-8878-EB579BEE8206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FBD-D378-493C-BE90-C0FA912E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8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2196-F2E0-4B09-8878-EB579BEE8206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FBD-D378-493C-BE90-C0FA912E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8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2196-F2E0-4B09-8878-EB579BEE8206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FBD-D378-493C-BE90-C0FA912E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92196-F2E0-4B09-8878-EB579BEE8206}" type="datetimeFigureOut">
              <a:rPr lang="en-US" smtClean="0"/>
              <a:t>26/04/2016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CFBD-D378-493C-BE90-C0FA912E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2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10974230" cy="10668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4150" y="685801"/>
            <a:ext cx="10289680" cy="419099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5828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120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1"/>
            <a:fld id="{81C93FC7-9D1A-468B-98DB-D1E8D74418D9}" type="datetimeFigureOut">
              <a:rPr lang="ar-SA" smtClean="0"/>
              <a:pPr rtl="1"/>
              <a:t>19/07/1437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4714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120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1"/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120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F31473-23EB-4724-8B59-FE6D21D89FA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290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80000"/>
        </a:lnSpc>
        <a:spcBef>
          <a:spcPct val="0"/>
        </a:spcBef>
        <a:buNone/>
        <a:defRPr lang="ar-SA" sz="36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lang="ar-SA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15950" indent="-285750" algn="r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lang="ar-SA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6696" indent="-228600" algn="r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ar-SA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80744" indent="-283464" algn="r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lang="ar-SA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64792" indent="-228600" algn="r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ar-SA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148840" indent="-283464" algn="r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lang="ar-SA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r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lang="ar-SA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r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lang="ar-SA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r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0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0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0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0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0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0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0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0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0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900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ignette4.wikia.nocookie.net/tomandjerry/images/1/16/Tom_Cat_Jr._Clipart.png/revision/latest?cb=201412142216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2400300" cy="3743325"/>
          </a:xfrm>
          <a:prstGeom prst="rect">
            <a:avLst/>
          </a:prstGeom>
          <a:noFill/>
          <a:effectLst>
            <a:outerShdw blurRad="1270000" dist="1155700" dir="5160000" sx="114000" sy="11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en/2/2f/Jerry_Mo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213" y="3760839"/>
            <a:ext cx="2531805" cy="3097161"/>
          </a:xfrm>
          <a:prstGeom prst="rect">
            <a:avLst/>
          </a:prstGeom>
          <a:noFill/>
          <a:effectLst>
            <a:outerShdw blurRad="190500" dist="50800" dir="12840000" sx="104000" sy="104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579431" y="1923128"/>
            <a:ext cx="67246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1" u="sng" strike="noStrike" kern="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j-ea"/>
              </a:rPr>
              <a:t>Join us in designing the cartoon character</a:t>
            </a:r>
            <a:r>
              <a:rPr kumimoji="0" lang="en-US" sz="4800" i="1" u="sng" strike="noStrike" kern="0" cap="none" spc="0" normalizeH="0" noProof="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j-ea"/>
              </a:rPr>
              <a:t> </a:t>
            </a:r>
            <a:r>
              <a:rPr kumimoji="0" lang="en-US" sz="4800" i="1" u="sng" strike="noStrike" kern="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j-ea"/>
              </a:rPr>
              <a:t>for the school library</a:t>
            </a:r>
            <a:endParaRPr kumimoji="0" lang="en-US" sz="2400" i="1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80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2">
                <a:lumMod val="75000"/>
              </a:schemeClr>
            </a:gs>
            <a:gs pos="58000">
              <a:schemeClr val="bg2">
                <a:lumMod val="40000"/>
                <a:lumOff val="60000"/>
              </a:schemeClr>
            </a:gs>
            <a:gs pos="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3909258"/>
            <a:ext cx="10111410" cy="2428875"/>
          </a:xfrm>
        </p:spPr>
        <p:txBody>
          <a:bodyPr>
            <a:noAutofit/>
          </a:bodyPr>
          <a:lstStyle/>
          <a:p>
            <a:r>
              <a:rPr lang="ar-SY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eparated Baloon" panose="02010400000000000000" pitchFamily="2" charset="-78"/>
              </a:rPr>
              <a:t>عمل الطالبان : زيد يوسف و ميشيل ب</a:t>
            </a:r>
            <a:r>
              <a:rPr lang="ar-AE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eparated Baloon" panose="02010400000000000000" pitchFamily="2" charset="-78"/>
              </a:rPr>
              <a:t>إ</a:t>
            </a:r>
            <a:r>
              <a:rPr lang="ar-SY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eparated Baloon" panose="02010400000000000000" pitchFamily="2" charset="-78"/>
              </a:rPr>
              <a:t>شراف أمينة المكتبة : حليمة صالح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Separated Baloon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69843" y="342901"/>
            <a:ext cx="11423374" cy="294620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5200" dirty="0">
                <a:solidFill>
                  <a:schemeClr val="bg1"/>
                </a:solidFill>
                <a:latin typeface="A Star is Born" panose="00000400000000000000" pitchFamily="2" charset="0"/>
              </a:rPr>
              <a:t>Prepared by: ZAID YOUSEF and MICHEL under the supervision of the Librarian Halima Saleh </a:t>
            </a:r>
            <a:r>
              <a:rPr lang="ar-SY" sz="5200" dirty="0">
                <a:solidFill>
                  <a:schemeClr val="bg1"/>
                </a:solidFill>
                <a:latin typeface="A Star is Born" panose="00000400000000000000" pitchFamily="2" charset="0"/>
              </a:rPr>
              <a:t>  </a:t>
            </a:r>
            <a:r>
              <a:rPr lang="en-US" sz="5200" dirty="0">
                <a:solidFill>
                  <a:schemeClr val="bg1"/>
                </a:solidFill>
                <a:latin typeface="A Star is Born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23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900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ignette4.wikia.nocookie.net/tomandjerry/images/1/16/Tom_Cat_Jr._Clipart.png/revision/latest?cb=201412142216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2400300" cy="3743325"/>
          </a:xfrm>
          <a:prstGeom prst="rect">
            <a:avLst/>
          </a:prstGeom>
          <a:noFill/>
          <a:effectLst>
            <a:outerShdw blurRad="1270000" dist="1155700" dir="5160000" sx="114000" sy="11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en/2/2f/Jerry_Mo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213" y="3760839"/>
            <a:ext cx="2531805" cy="3097161"/>
          </a:xfrm>
          <a:prstGeom prst="rect">
            <a:avLst/>
          </a:prstGeom>
          <a:noFill/>
          <a:effectLst>
            <a:outerShdw blurRad="190500" dist="50800" dir="12840000" sx="104000" sy="104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995624" y="976302"/>
            <a:ext cx="7974286" cy="341632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ar-SY" sz="7200" b="1" i="0" u="sng" strike="noStrike" kern="0" cap="none" spc="0" normalizeH="0" baseline="0" noProof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uhaus 93" panose="04030905020B02020C02" pitchFamily="82" charset="0"/>
                <a:cs typeface="DecoType Thuluth" panose="02010000000000000000" pitchFamily="2" charset="-78"/>
              </a:rPr>
              <a:t>شارك معنا في تصميم الشخصية الكرتونية لمكتبة  المدرسة </a:t>
            </a:r>
            <a:endParaRPr lang="en-US" sz="7200" b="1" u="sng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538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kaXY1uORKcM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r="16618"/>
          <a:stretch/>
        </p:blipFill>
        <p:spPr bwMode="auto">
          <a:xfrm rot="715833">
            <a:off x="8349518" y="2846936"/>
            <a:ext cx="3106831" cy="34047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07453" y="395586"/>
            <a:ext cx="114672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kumimoji="0" lang="en-US" sz="3600" b="1" i="0" u="none" strike="noStrike" kern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While designing</a:t>
            </a:r>
            <a:r>
              <a:rPr kumimoji="0" lang="en-US" sz="3600" b="1" i="0" u="none" strike="noStrike" kern="0" normalizeH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 the character, please keep in mind that the Character </a:t>
            </a:r>
            <a:r>
              <a:rPr kumimoji="0" lang="en-US" sz="3600" b="1" i="0" u="none" strike="noStrike" kern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: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9681" y="1962054"/>
            <a:ext cx="7448407" cy="41672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l" defTabSz="457200" rtl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Make students interested in reading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  <a:p>
            <a:pPr marL="342900" lvl="0" indent="-342900" algn="l" defTabSz="457200" rtl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Has attractive colors </a:t>
            </a:r>
          </a:p>
          <a:p>
            <a:pPr marL="342900" lvl="0" indent="-342900" algn="l" defTabSz="457200" rtl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Has a possibility of application</a:t>
            </a:r>
          </a:p>
          <a:p>
            <a:pPr marL="342900" lvl="0" indent="-342900" algn="l" defTabSz="457200" rtl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Attracts attention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  <a:p>
            <a:pPr marL="342900" lvl="0" indent="-342900" algn="l" defTabSz="457200" rtl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Shows happiness and fun</a:t>
            </a:r>
          </a:p>
        </p:txBody>
      </p:sp>
    </p:spTree>
    <p:extLst>
      <p:ext uri="{BB962C8B-B14F-4D97-AF65-F5344CB8AC3E}">
        <p14:creationId xmlns:p14="http://schemas.microsoft.com/office/powerpoint/2010/main" val="38654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kaXY1uORKcM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r="16618"/>
          <a:stretch/>
        </p:blipFill>
        <p:spPr bwMode="auto">
          <a:xfrm rot="20830311">
            <a:off x="1285962" y="2975767"/>
            <a:ext cx="2982654" cy="32686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297557" y="479475"/>
            <a:ext cx="7670690" cy="563231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ar-SY" sz="6000" u="sng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الشروط التي يحب مراعاتها عند التصميم:</a:t>
            </a:r>
            <a:br>
              <a:rPr lang="ar-SY" sz="6000" u="sng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Y" sz="60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600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(1</a:t>
            </a:r>
            <a:r>
              <a:rPr lang="ar-SY" sz="600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Y" sz="60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تدل على المكتبة (القراءة).</a:t>
            </a:r>
            <a:r>
              <a:rPr lang="en-US" sz="60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br>
              <a:rPr lang="ar-SY" sz="60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600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(2</a:t>
            </a:r>
            <a:r>
              <a:rPr lang="ar-SY" sz="60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ألون جذابة. </a:t>
            </a:r>
            <a:r>
              <a:rPr lang="en-US" sz="60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br>
              <a:rPr lang="ar-SY" sz="60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Y" sz="60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3) إمكانية تطبيقها. </a:t>
            </a:r>
            <a:br>
              <a:rPr lang="ar-SY" sz="60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Y" sz="60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4) تلفت الانتباه.</a:t>
            </a:r>
            <a:br>
              <a:rPr lang="ar-SY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Y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5) </a:t>
            </a:r>
            <a:r>
              <a:rPr lang="ar-SY" sz="60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تتسم بال</a:t>
            </a:r>
            <a:r>
              <a:rPr lang="ar-AE" sz="60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إب</a:t>
            </a:r>
            <a:r>
              <a:rPr lang="ar-SY" sz="60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داع و المرح.</a:t>
            </a:r>
            <a:endParaRPr lang="en-US" sz="60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0015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helwan.edu.eg/Arabic/wp-content/gallery/news/succ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561">
            <a:off x="10258944" y="246137"/>
            <a:ext cx="1514130" cy="2029242"/>
          </a:xfrm>
          <a:prstGeom prst="rect">
            <a:avLst/>
          </a:prstGeom>
          <a:noFill/>
          <a:effectLst>
            <a:glow rad="8509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ashams-news.com/wp-content/uploads/2015/11/%D8%A7%D8%B0%D8%A7%D8%B9%D8%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692">
            <a:off x="8279980" y="4293671"/>
            <a:ext cx="3120074" cy="1899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مربع نص 3"/>
          <p:cNvSpPr txBox="1"/>
          <p:nvPr/>
        </p:nvSpPr>
        <p:spPr>
          <a:xfrm rot="1472624">
            <a:off x="6648233" y="1159509"/>
            <a:ext cx="5633164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Certificate of appreciation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28057" y="926561"/>
            <a:ext cx="67585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Comic Sans MS" panose="030F0702030302020204" pitchFamily="66" charset="0"/>
                <a:ea typeface="+mj-ea"/>
              </a:rPr>
              <a:t>The winner will be awarded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AILED" pitchFamily="2" charset="0"/>
                <a:ea typeface="+mj-ea"/>
              </a:rPr>
              <a:t>: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AILED" pitchFamily="2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5552" y="1982911"/>
            <a:ext cx="9012736" cy="2305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9000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howcard Gothic" panose="04020904020102020604" pitchFamily="82" charset="0"/>
              </a:rPr>
              <a:t>- </a:t>
            </a:r>
            <a:r>
              <a:rPr kumimoji="0" lang="en-US" sz="2800" i="0" u="none" strike="noStrike" kern="0" cap="none" spc="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Showcard Gothic" panose="04020904020102020604" pitchFamily="82" charset="0"/>
              </a:rPr>
              <a:t>	</a:t>
            </a:r>
            <a:r>
              <a:rPr kumimoji="0" lang="en-US" sz="2800" b="1" i="0" u="none" strike="noStrike" kern="0" cap="none" spc="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Comic Sans MS" panose="030F0702030302020204" pitchFamily="66" charset="0"/>
              </a:rPr>
              <a:t>A medal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9000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Comic Sans MS" panose="030F0702030302020204" pitchFamily="66" charset="0"/>
              </a:rPr>
              <a:t>- 	An appreciation </a:t>
            </a:r>
            <a:r>
              <a:rPr lang="en-US" sz="2800" b="1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certificate</a:t>
            </a:r>
            <a:r>
              <a:rPr kumimoji="0" lang="en-US" sz="2800" b="1" i="0" u="none" strike="noStrike" kern="0" cap="none" spc="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Comic Sans MS" panose="030F0702030302020204" pitchFamily="66" charset="0"/>
              </a:rPr>
              <a:t>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9000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Comic Sans MS" panose="030F0702030302020204" pitchFamily="66" charset="0"/>
              </a:rPr>
              <a:t>- 	A </a:t>
            </a:r>
            <a:r>
              <a:rPr lang="en-US" sz="2800" b="1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session</a:t>
            </a:r>
            <a:r>
              <a:rPr kumimoji="0" lang="en-US" sz="2800" b="1" i="0" u="none" strike="noStrike" kern="0" cap="none" spc="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Comic Sans MS" panose="030F0702030302020204" pitchFamily="66" charset="0"/>
              </a:rPr>
              <a:t> spent with the admin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9000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Comic Sans MS" panose="030F0702030302020204" pitchFamily="66" charset="0"/>
              </a:rPr>
              <a:t>-</a:t>
            </a:r>
            <a:r>
              <a:rPr kumimoji="0" lang="en-US" sz="2800" b="1" i="0" u="none" strike="noStrike" kern="0" cap="none" spc="0" normalizeH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Comic Sans MS" panose="030F0702030302020204" pitchFamily="66" charset="0"/>
              </a:rPr>
              <a:t> 	</a:t>
            </a:r>
            <a:r>
              <a:rPr kumimoji="0" lang="en-US" sz="2800" b="1" i="0" u="none" strike="noStrike" kern="0" cap="none" spc="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Comic Sans MS" panose="030F0702030302020204" pitchFamily="66" charset="0"/>
              </a:rPr>
              <a:t>honor in the morning </a:t>
            </a:r>
            <a:r>
              <a:rPr lang="en-US" sz="2800" b="1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assembly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8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rot="21425997">
            <a:off x="6038808" y="185674"/>
            <a:ext cx="6124867" cy="1274763"/>
          </a:xfrm>
        </p:spPr>
        <p:txBody>
          <a:bodyPr/>
          <a:lstStyle/>
          <a:p>
            <a:pPr marL="0" lvl="0" indent="0" algn="ctr" defTabSz="1218987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-SY" sz="7200" b="1" i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iwani Simple Striped" panose="02010400000000000000" pitchFamily="2" charset="-78"/>
              </a:rPr>
              <a:t>سيحصل الفائز على:</a:t>
            </a:r>
            <a:endParaRPr lang="ar-SA" sz="7200" b="1" i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iwani Simple Striped" panose="0201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728870" y="759655"/>
            <a:ext cx="111456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4800" b="0" i="0" u="none" strike="noStrike" kern="0" cap="none" spc="0" normalizeH="0" baseline="0" noProof="0" dirty="0">
              <a:ln w="12700">
                <a:solidFill>
                  <a:srgbClr val="C0C0C0">
                    <a:lumMod val="75000"/>
                  </a:srgbClr>
                </a:solidFill>
                <a:prstDash val="solid"/>
              </a:ln>
              <a:pattFill prst="dkUpDiag">
                <a:fgClr>
                  <a:srgbClr val="C0C0C0"/>
                </a:fgClr>
                <a:bgClr>
                  <a:srgbClr val="C0C0C0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C0C0C0">
                    <a:lumMod val="75000"/>
                  </a:srgbClr>
                </a:outerShdw>
              </a:effectLst>
              <a:uLnTx/>
              <a:uFillTx/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4800" b="0" i="0" u="none" strike="noStrike" kern="0" cap="none" spc="0" normalizeH="0" baseline="0" noProof="0" dirty="0">
                <a:ln w="12700">
                  <a:solidFill>
                    <a:srgbClr val="C0C0C0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C0C0C0"/>
                  </a:fgClr>
                  <a:bgClr>
                    <a:srgbClr val="C0C0C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C0C0C0">
                      <a:lumMod val="75000"/>
                    </a:srgbClr>
                  </a:outerShdw>
                </a:effectLst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rPr>
              <a:t>- </a:t>
            </a:r>
            <a:r>
              <a:rPr kumimoji="0" lang="ar-SY" sz="4800" b="0" i="0" u="none" strike="noStrike" kern="0" cap="none" spc="0" normalizeH="0" baseline="0" noProof="0" dirty="0">
                <a:ln w="12700">
                  <a:solidFill>
                    <a:srgbClr val="C0C0C0">
                      <a:lumMod val="75000"/>
                    </a:srgbClr>
                  </a:solidFill>
                  <a:prstDash val="solid"/>
                </a:ln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rPr>
              <a:t>مدالية.</a:t>
            </a:r>
          </a:p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4800" b="0" i="0" u="none" strike="noStrike" kern="0" cap="none" spc="0" normalizeH="0" baseline="0" noProof="0" dirty="0">
                <a:ln w="12700">
                  <a:solidFill>
                    <a:srgbClr val="C0C0C0">
                      <a:lumMod val="75000"/>
                    </a:srgbClr>
                  </a:solidFill>
                  <a:prstDash val="solid"/>
                </a:ln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rPr>
              <a:t> -شهادة تقدير كأجمل تصميم.</a:t>
            </a:r>
          </a:p>
          <a:p>
            <a:pPr marL="609493" marR="0" lvl="1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4800" b="0" i="0" u="none" strike="noStrike" kern="0" cap="none" spc="0" normalizeH="0" baseline="0" noProof="0" dirty="0">
                <a:ln w="12700">
                  <a:solidFill>
                    <a:srgbClr val="C0C0C0">
                      <a:lumMod val="75000"/>
                    </a:srgbClr>
                  </a:solidFill>
                  <a:prstDash val="solid"/>
                </a:ln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rPr>
              <a:t>- قضاء يوم دراسي كامل في أحدى أقسام المدرسة بصحبة رئيس القسم. </a:t>
            </a:r>
          </a:p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4800" b="0" i="0" u="none" strike="noStrike" kern="0" cap="none" spc="0" normalizeH="0" baseline="0" noProof="0" dirty="0">
                <a:ln w="12700">
                  <a:solidFill>
                    <a:srgbClr val="C0C0C0">
                      <a:lumMod val="75000"/>
                    </a:srgbClr>
                  </a:solidFill>
                  <a:prstDash val="solid"/>
                </a:ln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rPr>
              <a:t>- تكريم في الإذاعة المدرسية</a:t>
            </a:r>
            <a:r>
              <a:rPr kumimoji="0" lang="ar-SY" sz="4800" b="0" i="0" u="none" strike="noStrike" kern="0" cap="none" spc="0" normalizeH="0" baseline="0" noProof="0" dirty="0">
                <a:ln w="12700">
                  <a:solidFill>
                    <a:srgbClr val="C0C0C0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C0C0C0"/>
                  </a:fgClr>
                  <a:bgClr>
                    <a:srgbClr val="C0C0C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C0C0C0">
                      <a:lumMod val="75000"/>
                    </a:srgbClr>
                  </a:outerShdw>
                </a:effectLst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4" name="Picture 6" descr="http://www.helwan.edu.eg/Arabic/wp-content/gallery/news/succ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2739">
            <a:off x="536935" y="485848"/>
            <a:ext cx="1428750" cy="2257426"/>
          </a:xfrm>
          <a:prstGeom prst="rect">
            <a:avLst/>
          </a:prstGeom>
          <a:noFill/>
          <a:effectLst>
            <a:glow rad="8509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4hr.com/up/uploads/562e1e12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904">
            <a:off x="2351369" y="348239"/>
            <a:ext cx="3597647" cy="181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ashams-news.com/wp-content/uploads/2015/11/%D8%A7%D8%B0%D8%A7%D8%B9%D8%A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2127">
            <a:off x="684274" y="3961789"/>
            <a:ext cx="3120074" cy="1899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340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 rot="20263485">
            <a:off x="-923579" y="1790624"/>
            <a:ext cx="10553008" cy="141577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n-US" sz="5400" b="1" i="0" u="none" strike="noStrike" kern="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t Orange" panose="00000400000000000000" pitchFamily="2" charset="0"/>
                <a:ea typeface="+mj-ea"/>
                <a:cs typeface="Agent Orange" panose="00000400000000000000" pitchFamily="2" charset="0"/>
              </a:rPr>
              <a:t>So</a:t>
            </a:r>
            <a:r>
              <a:rPr kumimoji="0" lang="en-US" sz="3200" b="1" i="0" u="none" strike="noStrike" kern="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gent Orange" panose="00000400000000000000" pitchFamily="2" charset="0"/>
                <a:ea typeface="+mj-ea"/>
                <a:cs typeface="Agent Orange" panose="00000400000000000000" pitchFamily="2" charset="0"/>
              </a:rPr>
              <a:t> what are you waiting for???????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مستطيل 10"/>
          <p:cNvSpPr/>
          <p:nvPr/>
        </p:nvSpPr>
        <p:spPr>
          <a:xfrm rot="10800000" flipV="1">
            <a:off x="1285575" y="3614067"/>
            <a:ext cx="928892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Get started with your cartoon character. The winner character will be published in the school website and will be used as an icon in school events/activities</a:t>
            </a:r>
          </a:p>
        </p:txBody>
      </p:sp>
    </p:spTree>
    <p:extLst>
      <p:ext uri="{BB962C8B-B14F-4D97-AF65-F5344CB8AC3E}">
        <p14:creationId xmlns:p14="http://schemas.microsoft.com/office/powerpoint/2010/main" val="10746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09600" y="3472784"/>
            <a:ext cx="10974230" cy="2942303"/>
          </a:xfrm>
        </p:spPr>
        <p:txBody>
          <a:bodyPr>
            <a:normAutofit fontScale="90000"/>
          </a:bodyPr>
          <a:lstStyle/>
          <a:p>
            <a:pPr lvl="0" algn="ctr" defTabSz="1218987">
              <a:lnSpc>
                <a:spcPct val="100000"/>
              </a:lnSpc>
              <a:spcBef>
                <a:spcPts val="0"/>
              </a:spcBef>
            </a:pPr>
            <a:r>
              <a:rPr lang="ar-SY" sz="5400" spc="50" dirty="0">
                <a:ln w="9525" cmpd="sng">
                  <a:solidFill>
                    <a:srgbClr val="009999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rgbClr val="009999">
                      <a:alpha val="40000"/>
                    </a:srgbClr>
                  </a:glow>
                </a:effectLst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أبدأ بتصميم الشخصية الكرتونية و سيتم نشر الشخصية في موقع المدرسة و مشاركة هذه الشخصية في جميع فعاليات المدرسة.</a:t>
            </a:r>
            <a:br>
              <a:rPr lang="en-US" sz="5400" spc="50" dirty="0">
                <a:ln w="9525" cmpd="sng">
                  <a:solidFill>
                    <a:srgbClr val="009999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rgbClr val="009999">
                      <a:alpha val="40000"/>
                    </a:srgbClr>
                  </a:glow>
                </a:effectLst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</a:br>
            <a:endParaRPr lang="en-US" dirty="0">
              <a:solidFill>
                <a:schemeClr val="tx1"/>
              </a:solidFill>
              <a:effectLst>
                <a:glow rad="38100">
                  <a:srgbClr val="009999">
                    <a:alpha val="40000"/>
                  </a:srgbClr>
                </a:glo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 rot="20518444">
            <a:off x="577531" y="1222580"/>
            <a:ext cx="96503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218987" rtl="0"/>
            <a:r>
              <a:rPr lang="ar-SY" sz="8000" dirty="0">
                <a:solidFill>
                  <a:schemeClr val="tx2"/>
                </a:solidFill>
                <a:latin typeface="Calibri"/>
                <a:cs typeface="Diwani Simple Outline" panose="02010400000000000000" pitchFamily="2" charset="-78"/>
              </a:rPr>
              <a:t>إ</a:t>
            </a:r>
            <a:r>
              <a:rPr lang="ar-SY" sz="8000">
                <a:solidFill>
                  <a:schemeClr val="tx2"/>
                </a:solidFill>
                <a:latin typeface="Calibri"/>
                <a:cs typeface="Diwani Simple Outline" panose="02010400000000000000" pitchFamily="2" charset="-78"/>
              </a:rPr>
              <a:t>ذا </a:t>
            </a:r>
            <a:r>
              <a:rPr lang="ar-SY" sz="8000" dirty="0">
                <a:solidFill>
                  <a:schemeClr val="tx2"/>
                </a:solidFill>
                <a:latin typeface="Calibri"/>
                <a:cs typeface="Diwani Simple Outline" panose="02010400000000000000" pitchFamily="2" charset="-78"/>
              </a:rPr>
              <a:t>ماذا تنتظر؟؟؟؟؟؟؟؟؟؟</a:t>
            </a:r>
            <a:endParaRPr lang="en-US" sz="8000" dirty="0">
              <a:solidFill>
                <a:schemeClr val="tx2"/>
              </a:solidFill>
              <a:latin typeface="Calibri"/>
              <a:cs typeface="Diwani Simple Outline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578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54392" y="1895773"/>
            <a:ext cx="10568919" cy="2185214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8800" i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أخر</a:t>
            </a:r>
            <a:r>
              <a:rPr lang="ar-SY" sz="8800" b="1" i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موعد للتسليم: </a:t>
            </a:r>
            <a:r>
              <a:rPr lang="ar-AE" sz="8800" b="1" i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15/</a:t>
            </a:r>
            <a:r>
              <a:rPr lang="en-US" sz="8800" b="1" i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05 </a:t>
            </a:r>
            <a:r>
              <a:rPr lang="ar-AE" sz="8800" b="1" i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/</a:t>
            </a:r>
            <a:r>
              <a:rPr lang="ar-SY" sz="8800" b="1" i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2016</a:t>
            </a:r>
            <a:endParaRPr lang="en-US" sz="8800" b="1" i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en-US" sz="4800" b="1" i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Last day of submission:15-05-2016 </a:t>
            </a:r>
            <a:endParaRPr lang="en-US" sz="7200" b="1" i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2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rketing_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205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33" baseType="lpstr">
      <vt:lpstr>A Star is Born</vt:lpstr>
      <vt:lpstr>Agent Orange</vt:lpstr>
      <vt:lpstr>Andalus</vt:lpstr>
      <vt:lpstr>Arabic Typesetting</vt:lpstr>
      <vt:lpstr>Arial</vt:lpstr>
      <vt:lpstr>Bauhaus 93</vt:lpstr>
      <vt:lpstr>Calibri</vt:lpstr>
      <vt:lpstr>Calibri Light</vt:lpstr>
      <vt:lpstr>Comic Sans MS</vt:lpstr>
      <vt:lpstr>Corbel</vt:lpstr>
      <vt:lpstr>DecoType Thuluth</vt:lpstr>
      <vt:lpstr>Diwani Simple Outline</vt:lpstr>
      <vt:lpstr>Diwani Simple Striped</vt:lpstr>
      <vt:lpstr>Forte</vt:lpstr>
      <vt:lpstr>Kristen ITC</vt:lpstr>
      <vt:lpstr>NAILED</vt:lpstr>
      <vt:lpstr>PT Separated Baloon</vt:lpstr>
      <vt:lpstr>Showcard Gothic</vt:lpstr>
      <vt:lpstr>Stencil</vt:lpstr>
      <vt:lpstr>Times New Roman</vt:lpstr>
      <vt:lpstr>Wingdings</vt:lpstr>
      <vt:lpstr>نسق Office</vt:lpstr>
      <vt:lpstr>Marketing_16x9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أبدأ بتصميم الشخصية الكرتونية و سيتم نشر الشخصية في موقع المدرسة و مشاركة هذه الشخصية في جميع فعاليات المدرسة. </vt:lpstr>
      <vt:lpstr>PowerPoint Presentation</vt:lpstr>
      <vt:lpstr>عمل الطالبان : زيد يوسف و ميشيل بإشراف أمينة المكتبة : حليمة صالح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zayooood ay</dc:creator>
  <cp:lastModifiedBy>SADAF</cp:lastModifiedBy>
  <cp:revision>36</cp:revision>
  <dcterms:created xsi:type="dcterms:W3CDTF">2016-04-18T03:45:05Z</dcterms:created>
  <dcterms:modified xsi:type="dcterms:W3CDTF">2016-04-26T09:45:50Z</dcterms:modified>
</cp:coreProperties>
</file>