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0" r:id="rId2"/>
    <p:sldId id="259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86481" autoAdjust="0"/>
  </p:normalViewPr>
  <p:slideViewPr>
    <p:cSldViewPr snapToGrid="0">
      <p:cViewPr>
        <p:scale>
          <a:sx n="70" d="100"/>
          <a:sy n="70" d="100"/>
        </p:scale>
        <p:origin x="-990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6E99-47BE-4F50-8AD2-F4D2EF39BB65}" type="datetimeFigureOut">
              <a:rPr lang="en-US" smtClean="0"/>
              <a:t>20/03/2016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1AE8-F6A5-49B3-92D9-E25101A3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1AE8-F6A5-49B3-92D9-E25101A3B0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20/03/2016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8163" y="-162426"/>
            <a:ext cx="11335389" cy="403403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Lucida Handwriting" panose="03010101010101010101" pitchFamily="66" charset="0"/>
              </a:rPr>
              <a:t>On the occasion of</a:t>
            </a:r>
            <a:r>
              <a:rPr lang="ar-SY" sz="3200" dirty="0">
                <a:latin typeface="Lucida Handwriting" panose="03010101010101010101" pitchFamily="66" charset="0"/>
              </a:rPr>
              <a:t>  </a:t>
            </a:r>
            <a:r>
              <a:rPr lang="en-US" sz="3200" dirty="0" smtClean="0">
                <a:latin typeface="Lucida Handwriting" panose="03010101010101010101" pitchFamily="66" charset="0"/>
              </a:rPr>
              <a:t>mother's </a:t>
            </a:r>
            <a:r>
              <a:rPr lang="en-US" sz="3200" dirty="0">
                <a:latin typeface="Lucida Handwriting" panose="03010101010101010101" pitchFamily="66" charset="0"/>
              </a:rPr>
              <a:t>day, </a:t>
            </a:r>
            <a:r>
              <a:rPr lang="en-US" sz="3200" dirty="0" smtClean="0">
                <a:latin typeface="Lucida Handwriting" panose="03010101010101010101" pitchFamily="66" charset="0"/>
              </a:rPr>
              <a:t> </a:t>
            </a:r>
            <a:r>
              <a:rPr lang="en-US" sz="3200" dirty="0" err="1" smtClean="0">
                <a:latin typeface="Lucida Handwriting" panose="03010101010101010101" pitchFamily="66" charset="0"/>
              </a:rPr>
              <a:t>IjpS</a:t>
            </a:r>
            <a:r>
              <a:rPr lang="en-US" sz="3200" dirty="0" smtClean="0">
                <a:latin typeface="Lucida Handwriting" panose="03010101010101010101" pitchFamily="66" charset="0"/>
              </a:rPr>
              <a:t> </a:t>
            </a:r>
            <a:r>
              <a:rPr lang="en-US" sz="3200" dirty="0">
                <a:latin typeface="Lucida Handwriting" panose="03010101010101010101" pitchFamily="66" charset="0"/>
              </a:rPr>
              <a:t>library </a:t>
            </a:r>
            <a:r>
              <a:rPr lang="en-US" sz="3200" dirty="0" smtClean="0">
                <a:latin typeface="Lucida Handwriting" panose="03010101010101010101" pitchFamily="66" charset="0"/>
              </a:rPr>
              <a:t> is pleased to announce a </a:t>
            </a:r>
            <a:r>
              <a:rPr lang="en-US" sz="3200" dirty="0">
                <a:latin typeface="Lucida Handwriting" panose="03010101010101010101" pitchFamily="66" charset="0"/>
              </a:rPr>
              <a:t>Competition </a:t>
            </a:r>
            <a:r>
              <a:rPr lang="en-US" sz="3200" dirty="0" smtClean="0">
                <a:latin typeface="Lucida Handwriting" panose="03010101010101010101" pitchFamily="66" charset="0"/>
              </a:rPr>
              <a:t>for writing the best </a:t>
            </a:r>
            <a:r>
              <a:rPr lang="en-US" sz="3200" dirty="0" smtClean="0">
                <a:latin typeface="Lucida Handwriting" panose="03010101010101010101" pitchFamily="66" charset="0"/>
              </a:rPr>
              <a:t>ESSAY on Mother</a:t>
            </a:r>
            <a:r>
              <a:rPr lang="en-US" sz="3800" dirty="0">
                <a:latin typeface="Lucida Handwriting" panose="03010101010101010101" pitchFamily="66" charset="0"/>
              </a:rPr>
              <a:t/>
            </a:r>
            <a:br>
              <a:rPr lang="en-US" sz="3800" dirty="0">
                <a:latin typeface="Lucida Handwriting" panose="03010101010101010101" pitchFamily="66" charset="0"/>
              </a:rPr>
            </a:br>
            <a:endParaRPr lang="en-US" sz="3800" dirty="0">
              <a:latin typeface="Lucida Handwriting" panose="03010101010101010101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2968"/>
            <a:ext cx="2395032" cy="1974136"/>
          </a:xfrm>
          <a:prstGeom prst="heart">
            <a:avLst/>
          </a:prstGeom>
        </p:spPr>
      </p:pic>
      <p:sp>
        <p:nvSpPr>
          <p:cNvPr id="5" name="قلب 4"/>
          <p:cNvSpPr/>
          <p:nvPr/>
        </p:nvSpPr>
        <p:spPr>
          <a:xfrm rot="20738077">
            <a:off x="2246947" y="4914038"/>
            <a:ext cx="1128713" cy="971550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053" y="5096883"/>
            <a:ext cx="1118500" cy="9135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032" y="5630036"/>
            <a:ext cx="832543" cy="756857"/>
          </a:xfrm>
          <a:prstGeom prst="rect">
            <a:avLst/>
          </a:prstGeom>
        </p:spPr>
      </p:pic>
      <p:pic>
        <p:nvPicPr>
          <p:cNvPr id="9" name="+++++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363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64204" y="700391"/>
            <a:ext cx="11627796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_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GRADE  1-3         </a:t>
            </a:r>
            <a:r>
              <a:rPr lang="en-US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At least 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200 WORDS</a:t>
            </a:r>
          </a:p>
          <a:p>
            <a:pPr algn="ctr"/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GRADE  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4-6        </a:t>
            </a:r>
            <a:r>
              <a:rPr lang="en-US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At least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 500 WORDS</a:t>
            </a:r>
          </a:p>
          <a:p>
            <a:pPr algn="ctr"/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GRADE 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 7-9        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At least 1000 WORDS</a:t>
            </a:r>
            <a:endParaRPr lang="en-US" sz="44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Freestyle Script" panose="030804020302050B0404" pitchFamily="66" charset="0"/>
              <a:cs typeface="+mj-cs"/>
            </a:endParaRPr>
          </a:p>
          <a:p>
            <a:pPr algn="ctr"/>
            <a:endParaRPr lang="en-US" sz="44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Freestyle Script" panose="030804020302050B0404" pitchFamily="66" charset="0"/>
              <a:cs typeface="+mj-cs"/>
            </a:endParaRPr>
          </a:p>
          <a:p>
            <a:pPr algn="ctr"/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Kindly submit your essay </a:t>
            </a:r>
            <a:r>
              <a:rPr lang="en-US" sz="44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to </a:t>
            </a:r>
            <a:r>
              <a:rPr lang="en-US" sz="4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the librarian</a:t>
            </a:r>
            <a:r>
              <a:rPr lang="ar-SY" sz="4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 </a:t>
            </a:r>
            <a:r>
              <a:rPr lang="en-CA" sz="4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 </a:t>
            </a:r>
            <a:r>
              <a:rPr lang="en-US" sz="4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: Halima Saleh </a:t>
            </a:r>
            <a:r>
              <a:rPr lang="en-US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before </a:t>
            </a:r>
            <a:r>
              <a:rPr lang="en-US" sz="4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23,3,2016</a:t>
            </a:r>
          </a:p>
          <a:p>
            <a:pPr algn="ctr"/>
            <a:r>
              <a:rPr lang="en-US" sz="44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The winner will be announced in the morning assembly the next day.</a:t>
            </a:r>
            <a:r>
              <a:rPr lang="ar-SY" sz="54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Freestyle Script" panose="030804020302050B0404" pitchFamily="66" charset="0"/>
                <a:cs typeface="+mj-cs"/>
              </a:rPr>
              <a:t>.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05" y="5096375"/>
            <a:ext cx="1322962" cy="886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90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0500" y="1060454"/>
            <a:ext cx="12001500" cy="1825096"/>
          </a:xfrm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ar-SY" dirty="0">
                <a:latin typeface="Castellar" panose="020A0402060406010301" pitchFamily="18" charset="0"/>
                <a:cs typeface="Simple Indust Outline" panose="02010400000000000000" pitchFamily="2" charset="-78"/>
              </a:rPr>
              <a:t>بمناسبة عيد الأم مكتبة اليوبيل الدولية الخاصة تقدم مسابقة أجمل عبارة للأم</a:t>
            </a:r>
            <a:endParaRPr lang="en-US" dirty="0">
              <a:latin typeface="Castellar" panose="020A0402060406010301" pitchFamily="18" charset="0"/>
              <a:cs typeface="Simple Indust Outline" panose="020104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3085575"/>
            <a:ext cx="4691063" cy="3157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87275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023138" y="595610"/>
            <a:ext cx="8166018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 </a:t>
            </a:r>
            <a:r>
              <a:rPr lang="ar-SY" sz="6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كتب </a:t>
            </a:r>
            <a:r>
              <a:rPr lang="ar-AE" sz="6000" b="1" i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موضوعا </a:t>
            </a:r>
            <a:r>
              <a:rPr lang="ar-SY" sz="6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تعبر فيه </a:t>
            </a:r>
            <a:r>
              <a:rPr lang="ar-SY" sz="6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حبك </a:t>
            </a:r>
            <a:r>
              <a:rPr lang="ar-SY" sz="6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لأمك</a:t>
            </a:r>
            <a:endParaRPr lang="en-US" sz="54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AE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الصفوف من الأول </a:t>
            </a:r>
            <a:r>
              <a:rPr lang="ar-AE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</a:t>
            </a:r>
            <a:r>
              <a:rPr lang="ar-AE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لى الثالث لايقل عن 200 كلمة </a:t>
            </a:r>
          </a:p>
          <a:p>
            <a:pPr algn="ctr"/>
            <a:r>
              <a:rPr lang="ar-A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الصفوف من الرابع إلى السادس لايقل عن 500كلمة </a:t>
            </a:r>
          </a:p>
          <a:p>
            <a:pPr algn="ctr"/>
            <a:r>
              <a:rPr lang="ar-AE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الصفوف من السابع إلى التاسع لا يقل عن ألف كلمة </a:t>
            </a:r>
            <a:r>
              <a:rPr lang="en-US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/>
            <a:endParaRPr lang="en-US" sz="6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9062" y="4207174"/>
            <a:ext cx="120729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Y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وبعد أن تنتهي من </a:t>
            </a:r>
            <a:r>
              <a:rPr lang="ar-A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ال</a:t>
            </a:r>
            <a:r>
              <a:rPr lang="ar-SY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كتابة سلم </a:t>
            </a:r>
            <a:r>
              <a:rPr lang="ar-SY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الإجابة لأمينة المكتبة حليمة صالح </a:t>
            </a:r>
            <a:r>
              <a:rPr lang="ar-A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 </a:t>
            </a:r>
            <a:r>
              <a:rPr lang="ar-SY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قبل تاريخ</a:t>
            </a:r>
            <a: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   23/3/2016 </a:t>
            </a:r>
            <a:endParaRPr lang="ar-SY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DecoType Naskh" panose="02010400000000000000" pitchFamily="2" charset="-78"/>
            </a:endParaRPr>
          </a:p>
          <a:p>
            <a:pPr algn="ctr"/>
            <a:r>
              <a:rPr lang="en-C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 </a:t>
            </a:r>
            <a:r>
              <a:rPr lang="ar-SY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DecoType Naskh" panose="02010400000000000000" pitchFamily="2" charset="-78"/>
              </a:rPr>
              <a:t>و سوف يتم تكريم الفائزين الأسبوع القادم في  الطابور الصباحي.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1258">
            <a:off x="441041" y="428502"/>
            <a:ext cx="1832872" cy="150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70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5500"/>
            <a:ext cx="1197292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DONE BY:ZAID YOUSEF AND MICHEL</a:t>
            </a:r>
            <a:r>
              <a:rPr lang="ar-SY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 </a:t>
            </a:r>
            <a:r>
              <a:rPr lang="en-US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Supervised</a:t>
            </a:r>
            <a:r>
              <a:rPr lang="ar-SY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 </a:t>
            </a:r>
            <a:r>
              <a:rPr lang="en-US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by </a:t>
            </a:r>
            <a:r>
              <a:rPr lang="en-US" sz="88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ms</a:t>
            </a:r>
            <a:r>
              <a:rPr lang="en-US" sz="8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 </a:t>
            </a:r>
            <a:r>
              <a:rPr lang="en-US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: </a:t>
            </a:r>
            <a:r>
              <a:rPr lang="en-US" sz="88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Halimah</a:t>
            </a:r>
            <a:r>
              <a:rPr lang="en-US" sz="8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 </a:t>
            </a:r>
            <a:r>
              <a:rPr lang="en-US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uice ITC" panose="04040403040A02020202" pitchFamily="82" charset="0"/>
              </a:rPr>
              <a:t>Saleh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4" y="2943225"/>
            <a:ext cx="569118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مسلك بخاري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TM04033937[[fn=مسلك بخاري]]</Template>
  <TotalTime>370</TotalTime>
  <Words>154</Words>
  <Application>Microsoft Office PowerPoint</Application>
  <PresentationFormat>Custom</PresentationFormat>
  <Paragraphs>16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مسلك بخاري</vt:lpstr>
      <vt:lpstr>On the occasion of  mother's day,  IjpS library  is pleased to announce a Competition for writing the best ESSAY on Mother </vt:lpstr>
      <vt:lpstr>PowerPoint Presentation</vt:lpstr>
      <vt:lpstr>بمناسبة عيد الأم مكتبة اليوبيل الدولية الخاصة تقدم مسابقة أجمل عبارة للأم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بمناسبة عيد الام مكتبة اليوبيل الدولية الخاصة تقدم مسابقة اجمل عبارة لامك</dc:title>
  <dc:creator>zayooood ay</dc:creator>
  <cp:lastModifiedBy>SADAF</cp:lastModifiedBy>
  <cp:revision>31</cp:revision>
  <dcterms:created xsi:type="dcterms:W3CDTF">2016-03-15T07:38:53Z</dcterms:created>
  <dcterms:modified xsi:type="dcterms:W3CDTF">2016-03-20T15:58:13Z</dcterms:modified>
</cp:coreProperties>
</file>