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668" y="-6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5CAAF1D-1442-4DA8-8EB5-D56B9D33B3E9}" type="datetimeFigureOut">
              <a:rPr lang="en-US" smtClean="0"/>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283585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CAAF1D-1442-4DA8-8EB5-D56B9D33B3E9}" type="datetimeFigureOut">
              <a:rPr lang="en-US" smtClean="0"/>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66837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CAAF1D-1442-4DA8-8EB5-D56B9D33B3E9}" type="datetimeFigureOut">
              <a:rPr lang="en-US" smtClean="0"/>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348882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CAAF1D-1442-4DA8-8EB5-D56B9D33B3E9}" type="datetimeFigureOut">
              <a:rPr lang="en-US" smtClean="0"/>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428339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CAAF1D-1442-4DA8-8EB5-D56B9D33B3E9}" type="datetimeFigureOut">
              <a:rPr lang="en-US" smtClean="0"/>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419668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CAAF1D-1442-4DA8-8EB5-D56B9D33B3E9}" type="datetimeFigureOut">
              <a:rPr lang="en-US" smtClean="0"/>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76834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CAAF1D-1442-4DA8-8EB5-D56B9D33B3E9}" type="datetimeFigureOut">
              <a:rPr lang="en-US" smtClean="0"/>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48198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CAAF1D-1442-4DA8-8EB5-D56B9D33B3E9}" type="datetimeFigureOut">
              <a:rPr lang="en-US" smtClean="0"/>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167453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AAF1D-1442-4DA8-8EB5-D56B9D33B3E9}" type="datetimeFigureOut">
              <a:rPr lang="en-US" smtClean="0"/>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283257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CAAF1D-1442-4DA8-8EB5-D56B9D33B3E9}" type="datetimeFigureOut">
              <a:rPr lang="en-US" smtClean="0"/>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386076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CAAF1D-1442-4DA8-8EB5-D56B9D33B3E9}" type="datetimeFigureOut">
              <a:rPr lang="en-US" smtClean="0"/>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930C7-D315-4EC1-9CFA-4054877B0BCD}" type="slidenum">
              <a:rPr lang="en-US" smtClean="0"/>
              <a:t>‹#›</a:t>
            </a:fld>
            <a:endParaRPr lang="en-US"/>
          </a:p>
        </p:txBody>
      </p:sp>
    </p:spTree>
    <p:extLst>
      <p:ext uri="{BB962C8B-B14F-4D97-AF65-F5344CB8AC3E}">
        <p14:creationId xmlns:p14="http://schemas.microsoft.com/office/powerpoint/2010/main" val="4037576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AAF1D-1442-4DA8-8EB5-D56B9D33B3E9}" type="datetimeFigureOut">
              <a:rPr lang="en-US" smtClean="0"/>
              <a:t>3/16/2017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930C7-D315-4EC1-9CFA-4054877B0BCD}" type="slidenum">
              <a:rPr lang="en-US" smtClean="0"/>
              <a:t>‹#›</a:t>
            </a:fld>
            <a:endParaRPr lang="en-US"/>
          </a:p>
        </p:txBody>
      </p:sp>
    </p:spTree>
    <p:extLst>
      <p:ext uri="{BB962C8B-B14F-4D97-AF65-F5344CB8AC3E}">
        <p14:creationId xmlns:p14="http://schemas.microsoft.com/office/powerpoint/2010/main" val="2292671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302097"/>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5409" y="98474"/>
            <a:ext cx="8117060" cy="3203623"/>
          </a:xfrm>
          <a:prstGeom prst="rect">
            <a:avLst/>
          </a:prstGeom>
        </p:spPr>
      </p:pic>
      <p:sp>
        <p:nvSpPr>
          <p:cNvPr id="10" name="Subtitle 9"/>
          <p:cNvSpPr>
            <a:spLocks noGrp="1"/>
          </p:cNvSpPr>
          <p:nvPr>
            <p:ph type="subTitle" idx="1"/>
          </p:nvPr>
        </p:nvSpPr>
        <p:spPr>
          <a:xfrm>
            <a:off x="0" y="3302097"/>
            <a:ext cx="12192000" cy="3555903"/>
          </a:xfrm>
        </p:spPr>
        <p:style>
          <a:lnRef idx="1">
            <a:schemeClr val="accent2"/>
          </a:lnRef>
          <a:fillRef idx="2">
            <a:schemeClr val="accent2"/>
          </a:fillRef>
          <a:effectRef idx="1">
            <a:schemeClr val="accent2"/>
          </a:effectRef>
          <a:fontRef idx="minor">
            <a:schemeClr val="dk1"/>
          </a:fontRef>
        </p:style>
        <p:txBody>
          <a:bodyPr>
            <a:normAutofit/>
          </a:bodyPr>
          <a:lstStyle/>
          <a:p>
            <a:pPr rtl="1"/>
            <a:endParaRPr lang="ar-SA" sz="5400" b="1" dirty="0">
              <a:solidFill>
                <a:srgbClr val="7030A0"/>
              </a:solidFill>
            </a:endParaRPr>
          </a:p>
          <a:p>
            <a:pPr rtl="1"/>
            <a:r>
              <a:rPr lang="ar-SA" sz="11500" b="1" dirty="0">
                <a:solidFill>
                  <a:srgbClr val="7030A0"/>
                </a:solidFill>
              </a:rPr>
              <a:t>مسابقة عيد الأم</a:t>
            </a:r>
          </a:p>
          <a:p>
            <a:r>
              <a:rPr lang="en-US" sz="5400" b="1" dirty="0">
                <a:solidFill>
                  <a:srgbClr val="7030A0"/>
                </a:solidFill>
              </a:rPr>
              <a:t>Happy Mother’s Day Competition</a:t>
            </a:r>
            <a:endParaRPr lang="ar-SA" sz="5400" b="1" dirty="0">
              <a:solidFill>
                <a:srgbClr val="7030A0"/>
              </a:solidFill>
            </a:endParaRPr>
          </a:p>
          <a:p>
            <a:endParaRPr lang="ar-SA" sz="5400" b="1" dirty="0">
              <a:solidFill>
                <a:srgbClr val="7030A0"/>
              </a:solidFill>
            </a:endParaRPr>
          </a:p>
          <a:p>
            <a:endParaRPr lang="en-US" sz="5400" b="1" dirty="0">
              <a:solidFill>
                <a:srgbClr val="7030A0"/>
              </a:solidFill>
            </a:endParaRPr>
          </a:p>
        </p:txBody>
      </p:sp>
    </p:spTree>
    <p:extLst>
      <p:ext uri="{BB962C8B-B14F-4D97-AF65-F5344CB8AC3E}">
        <p14:creationId xmlns:p14="http://schemas.microsoft.com/office/powerpoint/2010/main" val="221691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1693" y="412545"/>
            <a:ext cx="11296356"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r" rtl="1" eaLnBrk="0" fontAlgn="base" hangingPunct="0">
              <a:spcBef>
                <a:spcPct val="0"/>
              </a:spcBef>
              <a:spcAft>
                <a:spcPct val="0"/>
              </a:spcAft>
            </a:pPr>
            <a:r>
              <a:rPr lang="ar-SA" altLang="en-US" sz="2400" dirty="0">
                <a:solidFill>
                  <a:srgbClr val="333333"/>
                </a:solidFill>
                <a:latin typeface="Verdana" panose="020B0604030504040204" pitchFamily="34" charset="0"/>
                <a:ea typeface="Times New Roman" panose="02020603050405020304" pitchFamily="18" charset="0"/>
              </a:rPr>
              <a:t>بضعة أيام تفصلنا عن يوم جميل يأتي علينا كل عام، إنه يوم عيد الأم</a:t>
            </a:r>
            <a:r>
              <a:rPr lang="en-US" altLang="en-US" sz="24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rPr>
              <a:t> </a:t>
            </a:r>
            <a:r>
              <a:rPr lang="en-US" altLang="en-US" sz="2400" dirty="0">
                <a:solidFill>
                  <a:srgbClr val="333333"/>
                </a:solidFill>
                <a:latin typeface="Verdana" panose="020B0604030504040204" pitchFamily="34" charset="0"/>
                <a:ea typeface="Times New Roman" panose="02020603050405020304" pitchFamily="18" charset="0"/>
                <a:cs typeface="Times New Roman" panose="02020603050405020304" pitchFamily="18" charset="0"/>
              </a:rPr>
              <a:t> ..</a:t>
            </a:r>
            <a:endParaRPr lang="en-US" altLang="en-US" sz="2400" dirty="0"/>
          </a:p>
          <a:p>
            <a:pPr lvl="0" algn="r" rtl="1" eaLnBrk="0" fontAlgn="base" hangingPunct="0">
              <a:spcBef>
                <a:spcPct val="0"/>
              </a:spcBef>
              <a:spcAft>
                <a:spcPct val="0"/>
              </a:spcAft>
            </a:pPr>
            <a:endParaRPr lang="ar-SA" altLang="en-US" sz="2400" dirty="0">
              <a:solidFill>
                <a:srgbClr val="333333"/>
              </a:solidFill>
              <a:latin typeface="Verdana" panose="020B0604030504040204" pitchFamily="34" charset="0"/>
              <a:ea typeface="Times New Roman" panose="02020603050405020304" pitchFamily="18" charset="0"/>
            </a:endParaRPr>
          </a:p>
          <a:p>
            <a:pPr lvl="0" algn="r" rtl="1" eaLnBrk="0" fontAlgn="base" hangingPunct="0">
              <a:spcBef>
                <a:spcPct val="0"/>
              </a:spcBef>
              <a:spcAft>
                <a:spcPct val="0"/>
              </a:spcAft>
            </a:pPr>
            <a:r>
              <a:rPr lang="ar-SA" altLang="en-US" sz="2400" dirty="0">
                <a:solidFill>
                  <a:srgbClr val="333333"/>
                </a:solidFill>
                <a:latin typeface="Verdana" panose="020B0604030504040204" pitchFamily="34" charset="0"/>
                <a:ea typeface="Times New Roman" panose="02020603050405020304" pitchFamily="18" charset="0"/>
              </a:rPr>
              <a:t>بهذا يعلن نادى المكتبة المدرسة عن قيام  مسابقة عيد الأم لكل الصفوف، إنها مسابقة للإبداع وإظهار مدى الحب والامتنان للأم</a:t>
            </a:r>
            <a:r>
              <a:rPr lang="en-US" altLang="en-US" sz="2400" dirty="0">
                <a:solidFill>
                  <a:srgbClr val="333333"/>
                </a:solidFill>
                <a:latin typeface="Verdana" panose="020B0604030504040204" pitchFamily="34" charset="0"/>
                <a:ea typeface="Times New Roman" panose="02020603050405020304" pitchFamily="18" charset="0"/>
                <a:cs typeface="Times New Roman" panose="02020603050405020304" pitchFamily="18" charset="0"/>
              </a:rPr>
              <a:t>.</a:t>
            </a:r>
            <a:endParaRPr lang="en-US" altLang="en-US" sz="2400" dirty="0"/>
          </a:p>
          <a:p>
            <a:pPr lvl="0" algn="r" rtl="1" eaLnBrk="0" fontAlgn="base" hangingPunct="0">
              <a:spcBef>
                <a:spcPct val="0"/>
              </a:spcBef>
              <a:spcAft>
                <a:spcPct val="0"/>
              </a:spcAft>
            </a:pPr>
            <a:r>
              <a:rPr lang="ar-SA" altLang="en-US" sz="2400" dirty="0">
                <a:solidFill>
                  <a:srgbClr val="333333"/>
                </a:solidFill>
                <a:latin typeface="Verdana" panose="020B0604030504040204" pitchFamily="34" charset="0"/>
                <a:ea typeface="Times New Roman" panose="02020603050405020304" pitchFamily="18" charset="0"/>
              </a:rPr>
              <a:t> </a:t>
            </a:r>
            <a:endParaRPr lang="en-US" altLang="en-US" sz="2400" dirty="0"/>
          </a:p>
          <a:p>
            <a:pPr lvl="0" algn="r" rtl="1" eaLnBrk="0" fontAlgn="base" hangingPunct="0">
              <a:spcBef>
                <a:spcPct val="0"/>
              </a:spcBef>
              <a:spcAft>
                <a:spcPct val="0"/>
              </a:spcAft>
            </a:pPr>
            <a:r>
              <a:rPr lang="ar-SA" altLang="en-US" sz="2400" dirty="0">
                <a:solidFill>
                  <a:srgbClr val="333333"/>
                </a:solidFill>
                <a:latin typeface="Verdana" panose="020B0604030504040204" pitchFamily="34" charset="0"/>
                <a:ea typeface="Times New Roman" panose="02020603050405020304" pitchFamily="18" charset="0"/>
              </a:rPr>
              <a:t>على كل طالب وطالبة يرغب فى المشاركة أن يقوم بكتابة موضوع عن الأم، ولديكم حرية الاختيار قد تكون قصة، حوار بينك وبين والدتك، قصيدة حب وإمتنان للأم أو أي موضوع آخر عن الأم</a:t>
            </a:r>
            <a:r>
              <a:rPr lang="en-US" altLang="en-US" sz="2400" dirty="0">
                <a:solidFill>
                  <a:srgbClr val="333333"/>
                </a:solidFill>
                <a:latin typeface="Verdana" panose="020B0604030504040204" pitchFamily="34" charset="0"/>
                <a:ea typeface="Times New Roman" panose="02020603050405020304" pitchFamily="18" charset="0"/>
                <a:cs typeface="Times New Roman" panose="02020603050405020304" pitchFamily="18" charset="0"/>
              </a:rPr>
              <a:t>.</a:t>
            </a:r>
            <a:r>
              <a:rPr lang="ar-SA" altLang="en-US" sz="2400" dirty="0">
                <a:solidFill>
                  <a:srgbClr val="333333"/>
                </a:solidFill>
                <a:latin typeface="Verdana" panose="020B0604030504040204" pitchFamily="34" charset="0"/>
                <a:ea typeface="Times New Roman" panose="02020603050405020304" pitchFamily="18" charset="0"/>
                <a:cs typeface="Times New Roman" panose="02020603050405020304" pitchFamily="18" charset="0"/>
              </a:rPr>
              <a:t>.. باللغة العربية أو الانجليزية،</a:t>
            </a:r>
            <a:endParaRPr lang="en-US" altLang="en-US" sz="2400" dirty="0"/>
          </a:p>
          <a:p>
            <a:pPr lvl="0" algn="r" eaLnBrk="0" fontAlgn="base" hangingPunct="0">
              <a:spcBef>
                <a:spcPct val="0"/>
              </a:spcBef>
              <a:spcAft>
                <a:spcPct val="0"/>
              </a:spcAft>
            </a:pPr>
            <a:endParaRPr lang="en-US" altLang="en-US" sz="2400" dirty="0"/>
          </a:p>
          <a:p>
            <a:pPr lvl="0" algn="r" rtl="1" eaLnBrk="0" fontAlgn="base" hangingPunct="0">
              <a:spcBef>
                <a:spcPct val="0"/>
              </a:spcBef>
              <a:spcAft>
                <a:spcPct val="0"/>
              </a:spcAft>
            </a:pPr>
            <a:r>
              <a:rPr lang="ar-SA" altLang="en-US" sz="2400" dirty="0">
                <a:solidFill>
                  <a:srgbClr val="333333"/>
                </a:solidFill>
                <a:latin typeface="Verdana" panose="020B0604030504040204" pitchFamily="34" charset="0"/>
                <a:ea typeface="Times New Roman" panose="02020603050405020304" pitchFamily="18" charset="0"/>
              </a:rPr>
              <a:t>هيا جميعا اظهروا موهبتكم في الكتابة، وعبرَوا عن أهمية الأم في حياة كل منا..</a:t>
            </a:r>
            <a:endParaRPr lang="en-US" altLang="en-US" sz="2400" dirty="0"/>
          </a:p>
          <a:p>
            <a:pPr lvl="0" algn="r" rtl="1" eaLnBrk="0" fontAlgn="base" hangingPunct="0">
              <a:spcBef>
                <a:spcPct val="0"/>
              </a:spcBef>
              <a:spcAft>
                <a:spcPct val="0"/>
              </a:spcAft>
            </a:pPr>
            <a:r>
              <a:rPr lang="ar-SA" altLang="en-US" sz="2400" dirty="0">
                <a:solidFill>
                  <a:schemeClr val="tx1"/>
                </a:solidFill>
                <a:latin typeface="Verdana" panose="020B0604030504040204" pitchFamily="34" charset="0"/>
                <a:ea typeface="Times New Roman" panose="02020603050405020304" pitchFamily="18" charset="0"/>
              </a:rPr>
              <a:t>من منكم سيكتب أفضل موضوع؟</a:t>
            </a:r>
            <a:r>
              <a:rPr lang="en-US" altLang="en-US" sz="24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a:t>
            </a:r>
            <a:r>
              <a:rPr lang="en-US" altLang="en-US" sz="2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en-US" altLang="en-US" sz="2400" dirty="0">
              <a:solidFill>
                <a:schemeClr val="tx1"/>
              </a:solidFill>
            </a:endParaRPr>
          </a:p>
          <a:p>
            <a:pPr lvl="0" algn="r" rtl="1" eaLnBrk="0" fontAlgn="base" hangingPunct="0">
              <a:spcBef>
                <a:spcPct val="0"/>
              </a:spcBef>
              <a:spcAft>
                <a:spcPct val="0"/>
              </a:spcAft>
            </a:pPr>
            <a:r>
              <a:rPr lang="ar-SA" altLang="en-US" sz="2400" b="1" dirty="0">
                <a:solidFill>
                  <a:schemeClr val="tx1"/>
                </a:solidFill>
                <a:latin typeface="Verdana" panose="020B0604030504040204" pitchFamily="34" charset="0"/>
                <a:ea typeface="Calibri" panose="020F0502020204030204" pitchFamily="34" charset="0"/>
              </a:rPr>
              <a:t>ما الموضوع الذي ستكتب عنه حول الام؟</a:t>
            </a:r>
            <a:endParaRPr lang="en-US" altLang="en-US" sz="2400" b="1" dirty="0">
              <a:solidFill>
                <a:schemeClr val="tx1"/>
              </a:solidFill>
              <a:latin typeface="Verdana" panose="020B0604030504040204" pitchFamily="34" charset="0"/>
              <a:ea typeface="Calibri" panose="020F0502020204030204" pitchFamily="34" charset="0"/>
            </a:endParaRPr>
          </a:p>
          <a:p>
            <a:pPr lvl="0" algn="r" rtl="1" eaLnBrk="0" fontAlgn="base" hangingPunct="0">
              <a:spcBef>
                <a:spcPct val="0"/>
              </a:spcBef>
              <a:spcAft>
                <a:spcPct val="0"/>
              </a:spcAft>
            </a:pPr>
            <a:r>
              <a:rPr lang="ar-SA" altLang="en-US" sz="2400" b="1" dirty="0">
                <a:solidFill>
                  <a:srgbClr val="FF0000"/>
                </a:solidFill>
                <a:latin typeface="Verdana" panose="020B0604030504040204" pitchFamily="34" charset="0"/>
              </a:rPr>
              <a:t>اخر موعد للتسليم يوم الثلاثاء 21/3/2017</a:t>
            </a:r>
            <a:endParaRPr lang="ar-SA" altLang="en-US" sz="2400" dirty="0">
              <a:latin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610" y="3862168"/>
            <a:ext cx="4945966" cy="2799006"/>
          </a:xfrm>
          <a:prstGeom prst="rect">
            <a:avLst/>
          </a:prstGeom>
        </p:spPr>
      </p:pic>
    </p:spTree>
    <p:extLst>
      <p:ext uri="{BB962C8B-B14F-4D97-AF65-F5344CB8AC3E}">
        <p14:creationId xmlns:p14="http://schemas.microsoft.com/office/powerpoint/2010/main" val="206190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18" y="409364"/>
            <a:ext cx="11197884"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a:t>A few days from now a lovely day is coming and it comes every year, it's </a:t>
            </a:r>
            <a:r>
              <a:rPr lang="en-US" sz="2400" b="1" dirty="0"/>
              <a:t>Mother’s Day </a:t>
            </a:r>
            <a:r>
              <a:rPr lang="en-US" sz="2400" dirty="0"/>
              <a:t>…..</a:t>
            </a:r>
          </a:p>
          <a:p>
            <a:endParaRPr lang="en-US" sz="2400" dirty="0"/>
          </a:p>
          <a:p>
            <a:r>
              <a:rPr lang="en-US" sz="2400" dirty="0"/>
              <a:t>The school is inviting all the students to participate for the upcoming special day. It is a  competition for all the grades .This will showcase student’s creativity and most especially to show our gratitude to our mothers.</a:t>
            </a:r>
          </a:p>
          <a:p>
            <a:endParaRPr lang="en-US" sz="2400" dirty="0"/>
          </a:p>
          <a:p>
            <a:r>
              <a:rPr lang="en-US" sz="2400" dirty="0"/>
              <a:t>All students who wish to participate should have the knowledge about language. You can choose from the following as your entry to the competition in Arabic or English language: may it be a story, a dialogue between you and your mother, a poem expressing your love to her and more options that you can do.</a:t>
            </a:r>
          </a:p>
          <a:p>
            <a:endParaRPr lang="en-US" sz="2400" dirty="0"/>
          </a:p>
          <a:p>
            <a:r>
              <a:rPr lang="en-US" sz="2400" dirty="0"/>
              <a:t>Let us all show our skills in writing, and most of all to share to everyone how we value and love our mother.</a:t>
            </a:r>
          </a:p>
          <a:p>
            <a:r>
              <a:rPr lang="en-US" sz="2400" dirty="0">
                <a:solidFill>
                  <a:srgbClr val="FF0000"/>
                </a:solidFill>
              </a:rPr>
              <a:t>Deadline of submission of your work is on Tuesday 21/3/2017.</a:t>
            </a:r>
          </a:p>
        </p:txBody>
      </p:sp>
    </p:spTree>
    <p:extLst>
      <p:ext uri="{BB962C8B-B14F-4D97-AF65-F5344CB8AC3E}">
        <p14:creationId xmlns:p14="http://schemas.microsoft.com/office/powerpoint/2010/main" val="67236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0332"/>
            <a:ext cx="10515600" cy="5276631"/>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a:t>From grade 1 to 3 : 100 words. </a:t>
            </a:r>
          </a:p>
          <a:p>
            <a:r>
              <a:rPr lang="en-US" sz="4800" dirty="0"/>
              <a:t>From grade 4 to 6 : 150-300 words.</a:t>
            </a:r>
          </a:p>
          <a:p>
            <a:r>
              <a:rPr lang="en-US" sz="4800" dirty="0"/>
              <a:t>From grade 7 to 9 : 300 to 700 words.</a:t>
            </a:r>
          </a:p>
          <a:p>
            <a:endParaRPr lang="en-US" sz="4800" dirty="0"/>
          </a:p>
          <a:p>
            <a:endParaRPr lang="en-US" sz="48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1" y="3179297"/>
            <a:ext cx="9945858" cy="2813539"/>
          </a:xfrm>
          <a:prstGeom prst="rect">
            <a:avLst/>
          </a:prstGeom>
        </p:spPr>
      </p:pic>
    </p:spTree>
    <p:extLst>
      <p:ext uri="{BB962C8B-B14F-4D97-AF65-F5344CB8AC3E}">
        <p14:creationId xmlns:p14="http://schemas.microsoft.com/office/powerpoint/2010/main" val="3238312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207</Words>
  <Application>Microsoft Office PowerPoint</Application>
  <PresentationFormat>Custom</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مسابقة عيد الأم</dc:title>
  <dc:creator>HANA</dc:creator>
  <cp:lastModifiedBy>PIETER</cp:lastModifiedBy>
  <cp:revision>15</cp:revision>
  <dcterms:created xsi:type="dcterms:W3CDTF">2017-03-16T07:04:28Z</dcterms:created>
  <dcterms:modified xsi:type="dcterms:W3CDTF">2017-03-16T10:46:50Z</dcterms:modified>
</cp:coreProperties>
</file>