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6538-D6CC-46EA-B898-BB399D6ED9F4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EBBD-EBC3-43F2-82AD-6B57DFFD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6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6538-D6CC-46EA-B898-BB399D6ED9F4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EBBD-EBC3-43F2-82AD-6B57DFFD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6538-D6CC-46EA-B898-BB399D6ED9F4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EBBD-EBC3-43F2-82AD-6B57DFFD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0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6538-D6CC-46EA-B898-BB399D6ED9F4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EBBD-EBC3-43F2-82AD-6B57DFFD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0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6538-D6CC-46EA-B898-BB399D6ED9F4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EBBD-EBC3-43F2-82AD-6B57DFFD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8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6538-D6CC-46EA-B898-BB399D6ED9F4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EBBD-EBC3-43F2-82AD-6B57DFFD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6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6538-D6CC-46EA-B898-BB399D6ED9F4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EBBD-EBC3-43F2-82AD-6B57DFFD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0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6538-D6CC-46EA-B898-BB399D6ED9F4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EBBD-EBC3-43F2-82AD-6B57DFFD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1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6538-D6CC-46EA-B898-BB399D6ED9F4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EBBD-EBC3-43F2-82AD-6B57DFFD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2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6538-D6CC-46EA-B898-BB399D6ED9F4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EBBD-EBC3-43F2-82AD-6B57DFFD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2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6538-D6CC-46EA-B898-BB399D6ED9F4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EBBD-EBC3-43F2-82AD-6B57DFFD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4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06538-D6CC-46EA-B898-BB399D6ED9F4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FEBBD-EBC3-43F2-82AD-6B57DFFD3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earsonrealiz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4">
                    <a:lumMod val="75000"/>
                  </a:schemeClr>
                </a:solidFill>
              </a:rPr>
              <a:t>PEARSON REALIZE TUTORIAL</a:t>
            </a:r>
            <a:endParaRPr lang="en-US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705600" cy="3429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Dear Parents/Students,</a:t>
            </a:r>
          </a:p>
          <a:p>
            <a:pPr algn="l"/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Kindly follow the steps below to open your Science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nteractive Pearson Online Resource.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267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My work from your homepage gives you the following options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115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Click on e-text (English version)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1219200"/>
            <a:ext cx="7772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14800"/>
            <a:ext cx="49149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239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You will get to see your Interactive Science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etext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077200" cy="488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774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</a:rPr>
              <a:t>Text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524000"/>
            <a:ext cx="8039100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840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Assignment tab lets you see your assignments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389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90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Image result for thank you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4800"/>
            <a:ext cx="9123218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89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How to Login</a:t>
            </a:r>
            <a:endParaRPr lang="en-US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Please go to the site: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www.pearsonrealize.com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8153400" cy="380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92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30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4572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Enter username and Password in the spaces provided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80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5486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0800" y="928806"/>
            <a:ext cx="1981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Select English as a Language, Your preferred profile icon and press “Let’s go”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Your Home page will look like this. Click on Explore to access your book.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3060"/>
            <a:ext cx="8229600" cy="388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204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You will find your book here. Click on it to further explore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001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63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</a:rPr>
              <a:t>Select a chapter and click on it to get to the lessons</a:t>
            </a:r>
            <a:endParaRPr lang="en-US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8199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885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All lessons are listed as an icon</a:t>
            </a:r>
            <a:endParaRPr lang="en-US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05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426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Click on an icon to see the topics, labs, videos etc.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6191"/>
            <a:ext cx="8229600" cy="371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951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150</Words>
  <Application>Microsoft Office PowerPoint</Application>
  <PresentationFormat>On-screen Show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PEARSON REALIZE TUTORIAL</vt:lpstr>
      <vt:lpstr>How to Login</vt:lpstr>
      <vt:lpstr>PowerPoint Presentation</vt:lpstr>
      <vt:lpstr>PowerPoint Presentation</vt:lpstr>
      <vt:lpstr>Your Home page will look like this. Click on Explore to access your book.</vt:lpstr>
      <vt:lpstr>You will find your book here. Click on it to further explore</vt:lpstr>
      <vt:lpstr>Select a chapter and click on it to get to the lessons</vt:lpstr>
      <vt:lpstr>All lessons are listed as an icon</vt:lpstr>
      <vt:lpstr>Click on an icon to see the topics, labs, videos etc.</vt:lpstr>
      <vt:lpstr>My work from your homepage gives you the following options</vt:lpstr>
      <vt:lpstr>Click on e-text (English version)</vt:lpstr>
      <vt:lpstr>You will get to see your Interactive Science etext</vt:lpstr>
      <vt:lpstr>eText</vt:lpstr>
      <vt:lpstr>Assignment tab lets you see your assignments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PEARSON REALIZE TUTORIAL</dc:title>
  <dc:creator>Windows User</dc:creator>
  <cp:lastModifiedBy>PIETER</cp:lastModifiedBy>
  <cp:revision>25</cp:revision>
  <dcterms:created xsi:type="dcterms:W3CDTF">2017-10-03T09:12:58Z</dcterms:created>
  <dcterms:modified xsi:type="dcterms:W3CDTF">2017-10-04T07:52:48Z</dcterms:modified>
</cp:coreProperties>
</file>