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481017-61A3-4E33-A347-0224A11156E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3516C4-02DE-416F-B43B-67E06A0844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905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smtClean="0"/>
              <a:t>TUTORIAL FOR MATHS SITE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762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My.hrw.com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5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Open your browser (Google chrome or Mozilla) and type “my.hrw.com” (as in picture)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8" y="1524000"/>
            <a:ext cx="7772400" cy="487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78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Type in your username and password in the related fields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8058755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7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Select both check boxes and press continue as below: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295400"/>
            <a:ext cx="8096250" cy="498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2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Your logon screen will appear as follows: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23353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51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153400" cy="5745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If you want to see your homework, go to “My Assignments”, do your </a:t>
            </a:r>
            <a:r>
              <a:rPr lang="en-US" dirty="0" err="1" smtClean="0"/>
              <a:t>hw</a:t>
            </a:r>
            <a:r>
              <a:rPr lang="en-US" dirty="0" smtClean="0"/>
              <a:t> as per your teachers’ instructions</a:t>
            </a:r>
          </a:p>
          <a:p>
            <a:endParaRPr lang="en-US" dirty="0" smtClean="0"/>
          </a:p>
          <a:p>
            <a:r>
              <a:rPr lang="en-US" dirty="0" smtClean="0"/>
              <a:t>For accessing your resources, press the drop down arrow on “My Resources” </a:t>
            </a:r>
          </a:p>
          <a:p>
            <a:endParaRPr lang="en-US" dirty="0" smtClean="0"/>
          </a:p>
          <a:p>
            <a:r>
              <a:rPr lang="en-US" dirty="0" smtClean="0"/>
              <a:t>Select your book </a:t>
            </a:r>
            <a:r>
              <a:rPr lang="en-US" dirty="0" smtClean="0"/>
              <a:t>and click on it to access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5452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further queries or Information, please feel free to contact us.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Thanks and Regards,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Ms. </a:t>
            </a:r>
            <a:r>
              <a:rPr lang="en-US" dirty="0" err="1" smtClean="0"/>
              <a:t>Sadaf</a:t>
            </a:r>
            <a:r>
              <a:rPr lang="en-US" dirty="0" smtClean="0"/>
              <a:t> Ali</a:t>
            </a:r>
          </a:p>
          <a:p>
            <a:pPr marL="0" indent="0">
              <a:buNone/>
            </a:pPr>
            <a:r>
              <a:rPr lang="en-US" dirty="0" smtClean="0"/>
              <a:t>					IT </a:t>
            </a:r>
            <a:r>
              <a:rPr lang="en-US" dirty="0" err="1" smtClean="0"/>
              <a:t>Deptt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88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108</TotalTime>
  <Words>112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TUTORIAL FOR MATHS SITE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FOR MATHS SITE</dc:title>
  <dc:creator>toshiba</dc:creator>
  <cp:lastModifiedBy>toshiba</cp:lastModifiedBy>
  <cp:revision>13</cp:revision>
  <dcterms:created xsi:type="dcterms:W3CDTF">2014-09-26T15:12:37Z</dcterms:created>
  <dcterms:modified xsi:type="dcterms:W3CDTF">2014-09-28T08:17:44Z</dcterms:modified>
</cp:coreProperties>
</file>